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heme/theme2.xml" ContentType="application/vnd.openxmlformats-officedocument.theme+xml"/>
  <Override PartName="/ppt/tags/tag13.xml" ContentType="application/vnd.openxmlformats-officedocument.presentationml.tags+xml"/>
  <Override PartName="/ppt/notesSlides/notesSlide1.xml" ContentType="application/vnd.openxmlformats-officedocument.presentationml.notesSlide+xml"/>
  <Override PartName="/ppt/tags/tag14.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tags/tag15.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6.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1"/>
  </p:sldMasterIdLst>
  <p:notesMasterIdLst>
    <p:notesMasterId r:id="rId33"/>
  </p:notesMasterIdLst>
  <p:sldIdLst>
    <p:sldId id="259" r:id="rId2"/>
    <p:sldId id="307" r:id="rId3"/>
    <p:sldId id="264" r:id="rId4"/>
    <p:sldId id="316" r:id="rId5"/>
    <p:sldId id="317" r:id="rId6"/>
    <p:sldId id="314" r:id="rId7"/>
    <p:sldId id="269" r:id="rId8"/>
    <p:sldId id="270" r:id="rId9"/>
    <p:sldId id="273" r:id="rId10"/>
    <p:sldId id="328" r:id="rId11"/>
    <p:sldId id="329" r:id="rId12"/>
    <p:sldId id="274" r:id="rId13"/>
    <p:sldId id="275" r:id="rId14"/>
    <p:sldId id="318" r:id="rId15"/>
    <p:sldId id="319" r:id="rId16"/>
    <p:sldId id="331" r:id="rId17"/>
    <p:sldId id="299" r:id="rId18"/>
    <p:sldId id="277" r:id="rId19"/>
    <p:sldId id="332" r:id="rId20"/>
    <p:sldId id="333" r:id="rId21"/>
    <p:sldId id="336" r:id="rId22"/>
    <p:sldId id="334" r:id="rId23"/>
    <p:sldId id="335" r:id="rId24"/>
    <p:sldId id="297" r:id="rId25"/>
    <p:sldId id="298" r:id="rId26"/>
    <p:sldId id="280" r:id="rId27"/>
    <p:sldId id="281" r:id="rId28"/>
    <p:sldId id="288" r:id="rId29"/>
    <p:sldId id="302" r:id="rId30"/>
    <p:sldId id="330" r:id="rId31"/>
    <p:sldId id="293" r:id="rId32"/>
  </p:sldIdLst>
  <p:sldSz cx="9602788" cy="6858000"/>
  <p:notesSz cx="7315200" cy="9601200"/>
  <p:defaultTextStyle>
    <a:defPPr>
      <a:defRPr lang="en-US"/>
    </a:defPPr>
    <a:lvl1pPr algn="ctr" rtl="0" fontAlgn="base">
      <a:lnSpc>
        <a:spcPct val="86000"/>
      </a:lnSpc>
      <a:spcBef>
        <a:spcPct val="0"/>
      </a:spcBef>
      <a:spcAft>
        <a:spcPct val="0"/>
      </a:spcAft>
      <a:defRPr sz="2000" kern="1200">
        <a:solidFill>
          <a:schemeClr val="tx1"/>
        </a:solidFill>
        <a:latin typeface="Arial" charset="0"/>
        <a:ea typeface="+mn-ea"/>
        <a:cs typeface="+mn-cs"/>
      </a:defRPr>
    </a:lvl1pPr>
    <a:lvl2pPr marL="457200" algn="ctr" rtl="0" fontAlgn="base">
      <a:lnSpc>
        <a:spcPct val="86000"/>
      </a:lnSpc>
      <a:spcBef>
        <a:spcPct val="0"/>
      </a:spcBef>
      <a:spcAft>
        <a:spcPct val="0"/>
      </a:spcAft>
      <a:defRPr sz="2000" kern="1200">
        <a:solidFill>
          <a:schemeClr val="tx1"/>
        </a:solidFill>
        <a:latin typeface="Arial" charset="0"/>
        <a:ea typeface="+mn-ea"/>
        <a:cs typeface="+mn-cs"/>
      </a:defRPr>
    </a:lvl2pPr>
    <a:lvl3pPr marL="914400" algn="ctr" rtl="0" fontAlgn="base">
      <a:lnSpc>
        <a:spcPct val="86000"/>
      </a:lnSpc>
      <a:spcBef>
        <a:spcPct val="0"/>
      </a:spcBef>
      <a:spcAft>
        <a:spcPct val="0"/>
      </a:spcAft>
      <a:defRPr sz="2000" kern="1200">
        <a:solidFill>
          <a:schemeClr val="tx1"/>
        </a:solidFill>
        <a:latin typeface="Arial" charset="0"/>
        <a:ea typeface="+mn-ea"/>
        <a:cs typeface="+mn-cs"/>
      </a:defRPr>
    </a:lvl3pPr>
    <a:lvl4pPr marL="1371600" algn="ctr" rtl="0" fontAlgn="base">
      <a:lnSpc>
        <a:spcPct val="86000"/>
      </a:lnSpc>
      <a:spcBef>
        <a:spcPct val="0"/>
      </a:spcBef>
      <a:spcAft>
        <a:spcPct val="0"/>
      </a:spcAft>
      <a:defRPr sz="2000" kern="1200">
        <a:solidFill>
          <a:schemeClr val="tx1"/>
        </a:solidFill>
        <a:latin typeface="Arial" charset="0"/>
        <a:ea typeface="+mn-ea"/>
        <a:cs typeface="+mn-cs"/>
      </a:defRPr>
    </a:lvl4pPr>
    <a:lvl5pPr marL="1828800" algn="ctr" rtl="0" fontAlgn="base">
      <a:lnSpc>
        <a:spcPct val="86000"/>
      </a:lnSpc>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749">
          <p15:clr>
            <a:srgbClr val="A4A3A4"/>
          </p15:clr>
        </p15:guide>
        <p15:guide id="2" orient="horz" pos="567">
          <p15:clr>
            <a:srgbClr val="A4A3A4"/>
          </p15:clr>
        </p15:guide>
        <p15:guide id="3" pos="290">
          <p15:clr>
            <a:srgbClr val="A4A3A4"/>
          </p15:clr>
        </p15:guide>
        <p15:guide id="4" pos="575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EAFF"/>
    <a:srgbClr val="E1FAFF"/>
    <a:srgbClr val="828D30"/>
    <a:srgbClr val="008075"/>
    <a:srgbClr val="932077"/>
    <a:srgbClr val="595997"/>
    <a:srgbClr val="BA2C2B"/>
    <a:srgbClr val="F48132"/>
    <a:srgbClr val="FBAE17"/>
    <a:srgbClr val="72BE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15" autoAdjust="0"/>
    <p:restoredTop sz="94172" autoAdjust="0"/>
  </p:normalViewPr>
  <p:slideViewPr>
    <p:cSldViewPr snapToGrid="0">
      <p:cViewPr varScale="1">
        <p:scale>
          <a:sx n="153" d="100"/>
          <a:sy n="153" d="100"/>
        </p:scale>
        <p:origin x="1956" y="138"/>
      </p:cViewPr>
      <p:guideLst>
        <p:guide orient="horz" pos="749"/>
        <p:guide orient="horz" pos="567"/>
        <p:guide pos="290"/>
        <p:guide pos="5757"/>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Limits Placed
($ in millions)</c:v>
                </c:pt>
              </c:strCache>
            </c:strRef>
          </c:tx>
          <c:invertIfNegative val="0"/>
          <c:cat>
            <c:numRef>
              <c:f>Sheet1!$A$2:$A$10</c:f>
              <c:numCache>
                <c:formatCode>General</c:formatCode>
                <c:ptCount val="9"/>
                <c:pt idx="0">
                  <c:v>2010</c:v>
                </c:pt>
                <c:pt idx="1">
                  <c:v>2011</c:v>
                </c:pt>
                <c:pt idx="2">
                  <c:v>2012</c:v>
                </c:pt>
                <c:pt idx="3">
                  <c:v>2013</c:v>
                </c:pt>
                <c:pt idx="4">
                  <c:v>2014</c:v>
                </c:pt>
                <c:pt idx="5">
                  <c:v>2015</c:v>
                </c:pt>
                <c:pt idx="6">
                  <c:v>2016</c:v>
                </c:pt>
                <c:pt idx="7">
                  <c:v>2017</c:v>
                </c:pt>
                <c:pt idx="8">
                  <c:v>2018</c:v>
                </c:pt>
              </c:numCache>
            </c:numRef>
          </c:cat>
          <c:val>
            <c:numRef>
              <c:f>Sheet1!$B$2:$B$10</c:f>
              <c:numCache>
                <c:formatCode>_("$"* #,##0_);_("$"* \(#,##0\);_("$"* "-"??_);_(@_)</c:formatCode>
                <c:ptCount val="9"/>
                <c:pt idx="0">
                  <c:v>387</c:v>
                </c:pt>
                <c:pt idx="1">
                  <c:v>767</c:v>
                </c:pt>
                <c:pt idx="2">
                  <c:v>1427</c:v>
                </c:pt>
                <c:pt idx="3">
                  <c:v>1344</c:v>
                </c:pt>
                <c:pt idx="4">
                  <c:v>2813</c:v>
                </c:pt>
                <c:pt idx="5">
                  <c:v>4256</c:v>
                </c:pt>
                <c:pt idx="6">
                  <c:v>6025</c:v>
                </c:pt>
                <c:pt idx="7">
                  <c:v>8826</c:v>
                </c:pt>
                <c:pt idx="8">
                  <c:v>13755</c:v>
                </c:pt>
              </c:numCache>
            </c:numRef>
          </c:val>
          <c:extLst>
            <c:ext xmlns:c16="http://schemas.microsoft.com/office/drawing/2014/chart" uri="{C3380CC4-5D6E-409C-BE32-E72D297353CC}">
              <c16:uniqueId val="{00000000-BEFD-4FA1-BD0B-73E7CF6368A1}"/>
            </c:ext>
          </c:extLst>
        </c:ser>
        <c:dLbls>
          <c:showLegendKey val="0"/>
          <c:showVal val="0"/>
          <c:showCatName val="0"/>
          <c:showSerName val="0"/>
          <c:showPercent val="0"/>
          <c:showBubbleSize val="0"/>
        </c:dLbls>
        <c:gapWidth val="50"/>
        <c:axId val="35729792"/>
        <c:axId val="35723904"/>
      </c:barChart>
      <c:lineChart>
        <c:grouping val="standard"/>
        <c:varyColors val="0"/>
        <c:ser>
          <c:idx val="1"/>
          <c:order val="1"/>
          <c:tx>
            <c:strRef>
              <c:f>Sheet1!$C$1</c:f>
              <c:strCache>
                <c:ptCount val="1"/>
                <c:pt idx="0">
                  <c:v>Deal Volume</c:v>
                </c:pt>
              </c:strCache>
            </c:strRef>
          </c:tx>
          <c:cat>
            <c:numRef>
              <c:f>Sheet1!$A$2:$A$10</c:f>
              <c:numCache>
                <c:formatCode>General</c:formatCode>
                <c:ptCount val="9"/>
                <c:pt idx="0">
                  <c:v>2010</c:v>
                </c:pt>
                <c:pt idx="1">
                  <c:v>2011</c:v>
                </c:pt>
                <c:pt idx="2">
                  <c:v>2012</c:v>
                </c:pt>
                <c:pt idx="3">
                  <c:v>2013</c:v>
                </c:pt>
                <c:pt idx="4">
                  <c:v>2014</c:v>
                </c:pt>
                <c:pt idx="5">
                  <c:v>2015</c:v>
                </c:pt>
                <c:pt idx="6">
                  <c:v>2016</c:v>
                </c:pt>
                <c:pt idx="7">
                  <c:v>2017</c:v>
                </c:pt>
                <c:pt idx="8">
                  <c:v>2018</c:v>
                </c:pt>
              </c:numCache>
            </c:numRef>
          </c:cat>
          <c:val>
            <c:numRef>
              <c:f>Sheet1!$C$2:$C$10</c:f>
              <c:numCache>
                <c:formatCode>General</c:formatCode>
                <c:ptCount val="9"/>
                <c:pt idx="0">
                  <c:v>25</c:v>
                </c:pt>
                <c:pt idx="1">
                  <c:v>45</c:v>
                </c:pt>
                <c:pt idx="2">
                  <c:v>51</c:v>
                </c:pt>
                <c:pt idx="3">
                  <c:v>66</c:v>
                </c:pt>
                <c:pt idx="4">
                  <c:v>130</c:v>
                </c:pt>
                <c:pt idx="5">
                  <c:v>159</c:v>
                </c:pt>
                <c:pt idx="6">
                  <c:v>212</c:v>
                </c:pt>
                <c:pt idx="7">
                  <c:v>303</c:v>
                </c:pt>
                <c:pt idx="8">
                  <c:v>405</c:v>
                </c:pt>
              </c:numCache>
            </c:numRef>
          </c:val>
          <c:smooth val="0"/>
          <c:extLst>
            <c:ext xmlns:c16="http://schemas.microsoft.com/office/drawing/2014/chart" uri="{C3380CC4-5D6E-409C-BE32-E72D297353CC}">
              <c16:uniqueId val="{00000001-BEFD-4FA1-BD0B-73E7CF6368A1}"/>
            </c:ext>
          </c:extLst>
        </c:ser>
        <c:dLbls>
          <c:showLegendKey val="0"/>
          <c:showVal val="0"/>
          <c:showCatName val="0"/>
          <c:showSerName val="0"/>
          <c:showPercent val="0"/>
          <c:showBubbleSize val="0"/>
        </c:dLbls>
        <c:marker val="1"/>
        <c:smooth val="0"/>
        <c:axId val="35720576"/>
        <c:axId val="35722368"/>
      </c:lineChart>
      <c:catAx>
        <c:axId val="35720576"/>
        <c:scaling>
          <c:orientation val="minMax"/>
        </c:scaling>
        <c:delete val="0"/>
        <c:axPos val="b"/>
        <c:numFmt formatCode="General" sourceLinked="1"/>
        <c:majorTickMark val="out"/>
        <c:minorTickMark val="none"/>
        <c:tickLblPos val="nextTo"/>
        <c:txPr>
          <a:bodyPr/>
          <a:lstStyle/>
          <a:p>
            <a:pPr>
              <a:defRPr sz="1200">
                <a:latin typeface="+mn-lt"/>
                <a:cs typeface="Calibri" panose="020F0502020204030204" pitchFamily="34" charset="0"/>
              </a:defRPr>
            </a:pPr>
            <a:endParaRPr lang="en-US"/>
          </a:p>
        </c:txPr>
        <c:crossAx val="35722368"/>
        <c:crosses val="autoZero"/>
        <c:auto val="1"/>
        <c:lblAlgn val="ctr"/>
        <c:lblOffset val="100"/>
        <c:noMultiLvlLbl val="0"/>
      </c:catAx>
      <c:valAx>
        <c:axId val="35722368"/>
        <c:scaling>
          <c:orientation val="minMax"/>
        </c:scaling>
        <c:delete val="0"/>
        <c:axPos val="l"/>
        <c:majorGridlines/>
        <c:numFmt formatCode="General" sourceLinked="1"/>
        <c:majorTickMark val="out"/>
        <c:minorTickMark val="none"/>
        <c:tickLblPos val="nextTo"/>
        <c:txPr>
          <a:bodyPr/>
          <a:lstStyle/>
          <a:p>
            <a:pPr>
              <a:defRPr sz="1200">
                <a:latin typeface="+mn-lt"/>
                <a:cs typeface="Calibri" panose="020F0502020204030204" pitchFamily="34" charset="0"/>
              </a:defRPr>
            </a:pPr>
            <a:endParaRPr lang="en-US"/>
          </a:p>
        </c:txPr>
        <c:crossAx val="35720576"/>
        <c:crosses val="autoZero"/>
        <c:crossBetween val="between"/>
      </c:valAx>
      <c:valAx>
        <c:axId val="35723904"/>
        <c:scaling>
          <c:orientation val="minMax"/>
        </c:scaling>
        <c:delete val="0"/>
        <c:axPos val="r"/>
        <c:numFmt formatCode="_(&quot;$&quot;* #,##0_);_(&quot;$&quot;* \(#,##0\);_(&quot;$&quot;* &quot;-&quot;??_);_(@_)" sourceLinked="1"/>
        <c:majorTickMark val="out"/>
        <c:minorTickMark val="none"/>
        <c:tickLblPos val="nextTo"/>
        <c:txPr>
          <a:bodyPr/>
          <a:lstStyle/>
          <a:p>
            <a:pPr>
              <a:defRPr sz="1200">
                <a:latin typeface="+mn-lt"/>
                <a:cs typeface="Calibri" panose="020F0502020204030204" pitchFamily="34" charset="0"/>
              </a:defRPr>
            </a:pPr>
            <a:endParaRPr lang="en-US"/>
          </a:p>
        </c:txPr>
        <c:crossAx val="35729792"/>
        <c:crosses val="max"/>
        <c:crossBetween val="between"/>
      </c:valAx>
      <c:catAx>
        <c:axId val="35729792"/>
        <c:scaling>
          <c:orientation val="minMax"/>
        </c:scaling>
        <c:delete val="1"/>
        <c:axPos val="b"/>
        <c:numFmt formatCode="General" sourceLinked="1"/>
        <c:majorTickMark val="out"/>
        <c:minorTickMark val="none"/>
        <c:tickLblPos val="nextTo"/>
        <c:crossAx val="35723904"/>
        <c:crosses val="autoZero"/>
        <c:auto val="1"/>
        <c:lblAlgn val="ctr"/>
        <c:lblOffset val="100"/>
        <c:noMultiLvlLbl val="0"/>
      </c:catAx>
      <c:spPr>
        <a:noFill/>
        <a:ln w="25400">
          <a:noFill/>
        </a:ln>
      </c:spPr>
    </c:plotArea>
    <c:legend>
      <c:legendPos val="r"/>
      <c:legendEntry>
        <c:idx val="1"/>
        <c:txPr>
          <a:bodyPr/>
          <a:lstStyle/>
          <a:p>
            <a:pPr>
              <a:defRPr sz="1200" baseline="0">
                <a:latin typeface="+mn-lt"/>
                <a:cs typeface="Calibri" panose="020F0502020204030204" pitchFamily="34" charset="0"/>
              </a:defRPr>
            </a:pPr>
            <a:endParaRPr lang="en-US"/>
          </a:p>
        </c:txPr>
      </c:legendEntry>
      <c:overlay val="0"/>
      <c:txPr>
        <a:bodyPr/>
        <a:lstStyle/>
        <a:p>
          <a:pPr>
            <a:defRPr sz="1200">
              <a:latin typeface="+mn-lt"/>
              <a:cs typeface="Calibri" panose="020F050202020403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dLbls>
          <c:showLegendKey val="0"/>
          <c:showVal val="0"/>
          <c:showCatName val="0"/>
          <c:showSerName val="0"/>
          <c:showPercent val="0"/>
          <c:showBubbleSize val="0"/>
        </c:dLbls>
        <c:gapWidth val="75"/>
        <c:axId val="216214144"/>
        <c:axId val="216449408"/>
      </c:barChart>
      <c:catAx>
        <c:axId val="216214144"/>
        <c:scaling>
          <c:orientation val="minMax"/>
        </c:scaling>
        <c:delete val="0"/>
        <c:axPos val="b"/>
        <c:majorTickMark val="out"/>
        <c:minorTickMark val="none"/>
        <c:tickLblPos val="nextTo"/>
        <c:txPr>
          <a:bodyPr/>
          <a:lstStyle/>
          <a:p>
            <a:pPr>
              <a:defRPr sz="1200" baseline="0">
                <a:latin typeface="Calibri" panose="020F0502020204030204" pitchFamily="34" charset="0"/>
              </a:defRPr>
            </a:pPr>
            <a:endParaRPr lang="en-US"/>
          </a:p>
        </c:txPr>
        <c:crossAx val="216449408"/>
        <c:crosses val="autoZero"/>
        <c:auto val="1"/>
        <c:lblAlgn val="ctr"/>
        <c:lblOffset val="100"/>
        <c:noMultiLvlLbl val="0"/>
      </c:catAx>
      <c:valAx>
        <c:axId val="216449408"/>
        <c:scaling>
          <c:orientation val="minMax"/>
        </c:scaling>
        <c:delete val="0"/>
        <c:axPos val="l"/>
        <c:majorGridlines/>
        <c:numFmt formatCode="0%" sourceLinked="1"/>
        <c:majorTickMark val="out"/>
        <c:minorTickMark val="none"/>
        <c:tickLblPos val="nextTo"/>
        <c:txPr>
          <a:bodyPr/>
          <a:lstStyle/>
          <a:p>
            <a:pPr>
              <a:defRPr sz="1400">
                <a:latin typeface="Calibri" panose="020F0502020204030204" pitchFamily="34" charset="0"/>
              </a:defRPr>
            </a:pPr>
            <a:endParaRPr lang="en-US"/>
          </a:p>
        </c:txPr>
        <c:crossAx val="216214144"/>
        <c:crosses val="autoZero"/>
        <c:crossBetween val="between"/>
      </c:valAx>
    </c:plotArea>
    <c:legend>
      <c:legendPos val="r"/>
      <c:overlay val="0"/>
      <c:txPr>
        <a:bodyPr/>
        <a:lstStyle/>
        <a:p>
          <a:pPr>
            <a:defRPr sz="1400">
              <a:latin typeface="Calibri" panose="020F050202020403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2"/>
            <a:ext cx="3169921"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56" tIns="48328" rIns="96656" bIns="48328" numCol="1" anchor="t" anchorCtr="0" compatLnSpc="1">
            <a:prstTxWarp prst="textNoShape">
              <a:avLst/>
            </a:prstTxWarp>
          </a:bodyPr>
          <a:lstStyle>
            <a:lvl1pPr algn="l">
              <a:lnSpc>
                <a:spcPct val="100000"/>
              </a:lnSpc>
              <a:defRPr sz="1200"/>
            </a:lvl1pPr>
          </a:lstStyle>
          <a:p>
            <a:endParaRPr lang="en-US" dirty="0"/>
          </a:p>
        </p:txBody>
      </p:sp>
      <p:sp>
        <p:nvSpPr>
          <p:cNvPr id="3075" name="Rectangle 3"/>
          <p:cNvSpPr>
            <a:spLocks noGrp="1" noChangeArrowheads="1"/>
          </p:cNvSpPr>
          <p:nvPr>
            <p:ph type="dt" idx="1"/>
          </p:nvPr>
        </p:nvSpPr>
        <p:spPr bwMode="auto">
          <a:xfrm>
            <a:off x="4143588" y="2"/>
            <a:ext cx="3169921"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56" tIns="48328" rIns="96656" bIns="48328" numCol="1" anchor="t" anchorCtr="0" compatLnSpc="1">
            <a:prstTxWarp prst="textNoShape">
              <a:avLst/>
            </a:prstTxWarp>
          </a:bodyPr>
          <a:lstStyle>
            <a:lvl1pPr algn="r">
              <a:lnSpc>
                <a:spcPct val="100000"/>
              </a:lnSpc>
              <a:defRPr sz="1200"/>
            </a:lvl1pPr>
          </a:lstStyle>
          <a:p>
            <a:endParaRPr lang="en-US" dirty="0"/>
          </a:p>
        </p:txBody>
      </p:sp>
      <p:sp>
        <p:nvSpPr>
          <p:cNvPr id="3076" name="Rectangle 4"/>
          <p:cNvSpPr>
            <a:spLocks noGrp="1" noRot="1" noChangeAspect="1" noChangeArrowheads="1" noTextEdit="1"/>
          </p:cNvSpPr>
          <p:nvPr>
            <p:ph type="sldImg" idx="2"/>
          </p:nvPr>
        </p:nvSpPr>
        <p:spPr bwMode="auto">
          <a:xfrm>
            <a:off x="1136650" y="720725"/>
            <a:ext cx="5041900" cy="36004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731521" y="4560571"/>
            <a:ext cx="5852160" cy="4320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56" tIns="48328" rIns="96656" bIns="4832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8" name="Rectangle 6"/>
          <p:cNvSpPr>
            <a:spLocks noGrp="1" noChangeArrowheads="1"/>
          </p:cNvSpPr>
          <p:nvPr>
            <p:ph type="ftr" sz="quarter" idx="4"/>
          </p:nvPr>
        </p:nvSpPr>
        <p:spPr bwMode="auto">
          <a:xfrm>
            <a:off x="0" y="9119474"/>
            <a:ext cx="3169921"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56" tIns="48328" rIns="96656" bIns="48328" numCol="1" anchor="b" anchorCtr="0" compatLnSpc="1">
            <a:prstTxWarp prst="textNoShape">
              <a:avLst/>
            </a:prstTxWarp>
          </a:bodyPr>
          <a:lstStyle>
            <a:lvl1pPr algn="l">
              <a:lnSpc>
                <a:spcPct val="100000"/>
              </a:lnSpc>
              <a:defRPr sz="1200"/>
            </a:lvl1pPr>
          </a:lstStyle>
          <a:p>
            <a:endParaRPr lang="en-US" dirty="0"/>
          </a:p>
        </p:txBody>
      </p:sp>
      <p:sp>
        <p:nvSpPr>
          <p:cNvPr id="3079" name="Rectangle 7"/>
          <p:cNvSpPr>
            <a:spLocks noGrp="1" noChangeArrowheads="1"/>
          </p:cNvSpPr>
          <p:nvPr>
            <p:ph type="sldNum" sz="quarter" idx="5"/>
          </p:nvPr>
        </p:nvSpPr>
        <p:spPr bwMode="auto">
          <a:xfrm>
            <a:off x="4143588" y="9119474"/>
            <a:ext cx="3169921"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56" tIns="48328" rIns="96656" bIns="48328" numCol="1" anchor="b" anchorCtr="0" compatLnSpc="1">
            <a:prstTxWarp prst="textNoShape">
              <a:avLst/>
            </a:prstTxWarp>
          </a:bodyPr>
          <a:lstStyle>
            <a:lvl1pPr algn="r">
              <a:lnSpc>
                <a:spcPct val="100000"/>
              </a:lnSpc>
              <a:defRPr sz="1200"/>
            </a:lvl1pPr>
          </a:lstStyle>
          <a:p>
            <a:fld id="{E061D223-EA60-41A8-A171-9ADF3AB1DFFF}" type="slidenum">
              <a:rPr lang="en-US"/>
              <a:pPr/>
              <a:t>‹#›</a:t>
            </a:fld>
            <a:endParaRPr lang="en-US" dirty="0"/>
          </a:p>
        </p:txBody>
      </p:sp>
    </p:spTree>
    <p:extLst>
      <p:ext uri="{BB962C8B-B14F-4D97-AF65-F5344CB8AC3E}">
        <p14:creationId xmlns:p14="http://schemas.microsoft.com/office/powerpoint/2010/main" val="62182489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eaLnBrk="0" hangingPunct="0">
              <a:defRPr sz="2100">
                <a:solidFill>
                  <a:schemeClr val="tx1"/>
                </a:solidFill>
                <a:latin typeface="Arial" pitchFamily="34" charset="0"/>
                <a:ea typeface="MS PGothic" pitchFamily="34" charset="-128"/>
              </a:defRPr>
            </a:lvl1pPr>
            <a:lvl2pPr marL="785283" indent="-302032" eaLnBrk="0" hangingPunct="0">
              <a:defRPr sz="2100">
                <a:solidFill>
                  <a:schemeClr val="tx1"/>
                </a:solidFill>
                <a:latin typeface="Arial" pitchFamily="34" charset="0"/>
                <a:ea typeface="MS PGothic" pitchFamily="34" charset="-128"/>
              </a:defRPr>
            </a:lvl2pPr>
            <a:lvl3pPr marL="1208129" indent="-241626" eaLnBrk="0" hangingPunct="0">
              <a:defRPr sz="2100">
                <a:solidFill>
                  <a:schemeClr val="tx1"/>
                </a:solidFill>
                <a:latin typeface="Arial" pitchFamily="34" charset="0"/>
                <a:ea typeface="MS PGothic" pitchFamily="34" charset="-128"/>
              </a:defRPr>
            </a:lvl3pPr>
            <a:lvl4pPr marL="1691380" indent="-241626" eaLnBrk="0" hangingPunct="0">
              <a:defRPr sz="2100">
                <a:solidFill>
                  <a:schemeClr val="tx1"/>
                </a:solidFill>
                <a:latin typeface="Arial" pitchFamily="34" charset="0"/>
                <a:ea typeface="MS PGothic" pitchFamily="34" charset="-128"/>
              </a:defRPr>
            </a:lvl4pPr>
            <a:lvl5pPr marL="2174630" indent="-241626" eaLnBrk="0" hangingPunct="0">
              <a:defRPr sz="2100">
                <a:solidFill>
                  <a:schemeClr val="tx1"/>
                </a:solidFill>
                <a:latin typeface="Arial" pitchFamily="34" charset="0"/>
                <a:ea typeface="MS PGothic" pitchFamily="34" charset="-128"/>
              </a:defRPr>
            </a:lvl5pPr>
            <a:lvl6pPr marL="2657882" indent="-241626" algn="ctr" eaLnBrk="0" fontAlgn="base" hangingPunct="0">
              <a:lnSpc>
                <a:spcPct val="86000"/>
              </a:lnSpc>
              <a:spcBef>
                <a:spcPct val="0"/>
              </a:spcBef>
              <a:spcAft>
                <a:spcPct val="0"/>
              </a:spcAft>
              <a:defRPr sz="2100">
                <a:solidFill>
                  <a:schemeClr val="tx1"/>
                </a:solidFill>
                <a:latin typeface="Arial" pitchFamily="34" charset="0"/>
                <a:ea typeface="MS PGothic" pitchFamily="34" charset="-128"/>
              </a:defRPr>
            </a:lvl6pPr>
            <a:lvl7pPr marL="3141131" indent="-241626" algn="ctr" eaLnBrk="0" fontAlgn="base" hangingPunct="0">
              <a:lnSpc>
                <a:spcPct val="86000"/>
              </a:lnSpc>
              <a:spcBef>
                <a:spcPct val="0"/>
              </a:spcBef>
              <a:spcAft>
                <a:spcPct val="0"/>
              </a:spcAft>
              <a:defRPr sz="2100">
                <a:solidFill>
                  <a:schemeClr val="tx1"/>
                </a:solidFill>
                <a:latin typeface="Arial" pitchFamily="34" charset="0"/>
                <a:ea typeface="MS PGothic" pitchFamily="34" charset="-128"/>
              </a:defRPr>
            </a:lvl7pPr>
            <a:lvl8pPr marL="3624383" indent="-241626" algn="ctr" eaLnBrk="0" fontAlgn="base" hangingPunct="0">
              <a:lnSpc>
                <a:spcPct val="86000"/>
              </a:lnSpc>
              <a:spcBef>
                <a:spcPct val="0"/>
              </a:spcBef>
              <a:spcAft>
                <a:spcPct val="0"/>
              </a:spcAft>
              <a:defRPr sz="2100">
                <a:solidFill>
                  <a:schemeClr val="tx1"/>
                </a:solidFill>
                <a:latin typeface="Arial" pitchFamily="34" charset="0"/>
                <a:ea typeface="MS PGothic" pitchFamily="34" charset="-128"/>
              </a:defRPr>
            </a:lvl8pPr>
            <a:lvl9pPr marL="4107635" indent="-241626" algn="ctr" eaLnBrk="0" fontAlgn="base" hangingPunct="0">
              <a:lnSpc>
                <a:spcPct val="86000"/>
              </a:lnSpc>
              <a:spcBef>
                <a:spcPct val="0"/>
              </a:spcBef>
              <a:spcAft>
                <a:spcPct val="0"/>
              </a:spcAft>
              <a:defRPr sz="2100">
                <a:solidFill>
                  <a:schemeClr val="tx1"/>
                </a:solidFill>
                <a:latin typeface="Arial" pitchFamily="34" charset="0"/>
                <a:ea typeface="MS PGothic" pitchFamily="34" charset="-128"/>
              </a:defRPr>
            </a:lvl9pPr>
          </a:lstStyle>
          <a:p>
            <a:pPr eaLnBrk="1" hangingPunct="1"/>
            <a:fld id="{909B25CE-5A8A-4CE3-BCC8-AFE8B9C4979D}" type="slidenum">
              <a:rPr lang="en-US" sz="1200"/>
              <a:pPr eaLnBrk="1" hangingPunct="1"/>
              <a:t>0</a:t>
            </a:fld>
            <a:endParaRPr lang="en-US" sz="1200" dirty="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pPr eaLnBrk="1" hangingPunct="1"/>
            <a:endParaRPr lang="en-US" dirty="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F047DA8-54F9-4A69-930E-1DE2DA5A02AE}" type="slidenum">
              <a:rPr lang="en-US" smtClean="0"/>
              <a:pPr>
                <a:defRPr/>
              </a:pPr>
              <a:t>16</a:t>
            </a:fld>
            <a:endParaRPr lang="en-US" dirty="0"/>
          </a:p>
        </p:txBody>
      </p:sp>
    </p:spTree>
    <p:extLst>
      <p:ext uri="{BB962C8B-B14F-4D97-AF65-F5344CB8AC3E}">
        <p14:creationId xmlns:p14="http://schemas.microsoft.com/office/powerpoint/2010/main" val="29749213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eaLnBrk="0" hangingPunct="0">
              <a:defRPr sz="2100">
                <a:solidFill>
                  <a:schemeClr val="tx1"/>
                </a:solidFill>
                <a:latin typeface="Arial" pitchFamily="34" charset="0"/>
                <a:ea typeface="MS PGothic" pitchFamily="34" charset="-128"/>
              </a:defRPr>
            </a:lvl1pPr>
            <a:lvl2pPr marL="785054" indent="-301944" eaLnBrk="0" hangingPunct="0">
              <a:defRPr sz="2100">
                <a:solidFill>
                  <a:schemeClr val="tx1"/>
                </a:solidFill>
                <a:latin typeface="Arial" pitchFamily="34" charset="0"/>
                <a:ea typeface="MS PGothic" pitchFamily="34" charset="-128"/>
              </a:defRPr>
            </a:lvl2pPr>
            <a:lvl3pPr marL="1207777" indent="-241555" eaLnBrk="0" hangingPunct="0">
              <a:defRPr sz="2100">
                <a:solidFill>
                  <a:schemeClr val="tx1"/>
                </a:solidFill>
                <a:latin typeface="Arial" pitchFamily="34" charset="0"/>
                <a:ea typeface="MS PGothic" pitchFamily="34" charset="-128"/>
              </a:defRPr>
            </a:lvl3pPr>
            <a:lvl4pPr marL="1690887" indent="-241555" eaLnBrk="0" hangingPunct="0">
              <a:defRPr sz="2100">
                <a:solidFill>
                  <a:schemeClr val="tx1"/>
                </a:solidFill>
                <a:latin typeface="Arial" pitchFamily="34" charset="0"/>
                <a:ea typeface="MS PGothic" pitchFamily="34" charset="-128"/>
              </a:defRPr>
            </a:lvl4pPr>
            <a:lvl5pPr marL="2173997" indent="-241555" eaLnBrk="0" hangingPunct="0">
              <a:defRPr sz="2100">
                <a:solidFill>
                  <a:schemeClr val="tx1"/>
                </a:solidFill>
                <a:latin typeface="Arial" pitchFamily="34" charset="0"/>
                <a:ea typeface="MS PGothic" pitchFamily="34" charset="-128"/>
              </a:defRPr>
            </a:lvl5pPr>
            <a:lvl6pPr marL="2657109" indent="-241555" algn="ctr" eaLnBrk="0" fontAlgn="base" hangingPunct="0">
              <a:lnSpc>
                <a:spcPct val="86000"/>
              </a:lnSpc>
              <a:spcBef>
                <a:spcPct val="0"/>
              </a:spcBef>
              <a:spcAft>
                <a:spcPct val="0"/>
              </a:spcAft>
              <a:defRPr sz="2100">
                <a:solidFill>
                  <a:schemeClr val="tx1"/>
                </a:solidFill>
                <a:latin typeface="Arial" pitchFamily="34" charset="0"/>
                <a:ea typeface="MS PGothic" pitchFamily="34" charset="-128"/>
              </a:defRPr>
            </a:lvl6pPr>
            <a:lvl7pPr marL="3140219" indent="-241555" algn="ctr" eaLnBrk="0" fontAlgn="base" hangingPunct="0">
              <a:lnSpc>
                <a:spcPct val="86000"/>
              </a:lnSpc>
              <a:spcBef>
                <a:spcPct val="0"/>
              </a:spcBef>
              <a:spcAft>
                <a:spcPct val="0"/>
              </a:spcAft>
              <a:defRPr sz="2100">
                <a:solidFill>
                  <a:schemeClr val="tx1"/>
                </a:solidFill>
                <a:latin typeface="Arial" pitchFamily="34" charset="0"/>
                <a:ea typeface="MS PGothic" pitchFamily="34" charset="-128"/>
              </a:defRPr>
            </a:lvl7pPr>
            <a:lvl8pPr marL="3623330" indent="-241555" algn="ctr" eaLnBrk="0" fontAlgn="base" hangingPunct="0">
              <a:lnSpc>
                <a:spcPct val="86000"/>
              </a:lnSpc>
              <a:spcBef>
                <a:spcPct val="0"/>
              </a:spcBef>
              <a:spcAft>
                <a:spcPct val="0"/>
              </a:spcAft>
              <a:defRPr sz="2100">
                <a:solidFill>
                  <a:schemeClr val="tx1"/>
                </a:solidFill>
                <a:latin typeface="Arial" pitchFamily="34" charset="0"/>
                <a:ea typeface="MS PGothic" pitchFamily="34" charset="-128"/>
              </a:defRPr>
            </a:lvl8pPr>
            <a:lvl9pPr marL="4106441" indent="-241555" algn="ctr" eaLnBrk="0" fontAlgn="base" hangingPunct="0">
              <a:lnSpc>
                <a:spcPct val="86000"/>
              </a:lnSpc>
              <a:spcBef>
                <a:spcPct val="0"/>
              </a:spcBef>
              <a:spcAft>
                <a:spcPct val="0"/>
              </a:spcAft>
              <a:defRPr sz="2100">
                <a:solidFill>
                  <a:schemeClr val="tx1"/>
                </a:solidFill>
                <a:latin typeface="Arial" pitchFamily="34" charset="0"/>
                <a:ea typeface="MS PGothic" pitchFamily="34" charset="-128"/>
              </a:defRPr>
            </a:lvl9pPr>
          </a:lstStyle>
          <a:p>
            <a:pPr defTabSz="914153" eaLnBrk="1" hangingPunct="1">
              <a:defRPr/>
            </a:pPr>
            <a:fld id="{44A7AB49-E284-4AB1-B047-322000EC7C6E}" type="slidenum">
              <a:rPr lang="en-US" sz="1300">
                <a:solidFill>
                  <a:srgbClr val="000000"/>
                </a:solidFill>
              </a:rPr>
              <a:pPr defTabSz="914153" eaLnBrk="1" hangingPunct="1">
                <a:defRPr/>
              </a:pPr>
              <a:t>18</a:t>
            </a:fld>
            <a:endParaRPr lang="en-US" sz="1300" dirty="0">
              <a:solidFill>
                <a:srgbClr val="000000"/>
              </a:solidFill>
            </a:endParaRPr>
          </a:p>
        </p:txBody>
      </p:sp>
      <p:sp>
        <p:nvSpPr>
          <p:cNvPr id="34819" name="Rectangle 2"/>
          <p:cNvSpPr>
            <a:spLocks noGrp="1" noRot="1" noChangeAspect="1" noChangeArrowheads="1" noTextEdit="1"/>
          </p:cNvSpPr>
          <p:nvPr>
            <p:ph type="sldImg"/>
          </p:nvPr>
        </p:nvSpPr>
        <p:spPr>
          <a:xfrm>
            <a:off x="769938" y="590550"/>
            <a:ext cx="5764212" cy="4116388"/>
          </a:xfrm>
          <a:ln/>
        </p:spPr>
      </p:sp>
      <p:sp>
        <p:nvSpPr>
          <p:cNvPr id="34820" name="Rectangle 3"/>
          <p:cNvSpPr>
            <a:spLocks noGrp="1" noChangeArrowheads="1"/>
          </p:cNvSpPr>
          <p:nvPr>
            <p:ph type="body" idx="1"/>
          </p:nvPr>
        </p:nvSpPr>
        <p:spPr>
          <a:xfrm>
            <a:off x="977057" y="4558907"/>
            <a:ext cx="5361093" cy="4323873"/>
          </a:xfrm>
          <a:noFill/>
        </p:spPr>
        <p:txBody>
          <a:bodyPr lIns="91987" tIns="45993" rIns="91987" bIns="45993"/>
          <a:lstStyle/>
          <a:p>
            <a:pPr eaLnBrk="1" hangingPunct="1"/>
            <a:r>
              <a:rPr lang="en-GB" dirty="0">
                <a:latin typeface="Arial" pitchFamily="34" charset="0"/>
              </a:rPr>
              <a:t>_________________________________________________________</a:t>
            </a:r>
          </a:p>
          <a:p>
            <a:pPr eaLnBrk="1" hangingPunct="1"/>
            <a:endParaRPr lang="en-GB" dirty="0">
              <a:latin typeface="Arial" pitchFamily="34" charset="0"/>
            </a:endParaRPr>
          </a:p>
          <a:p>
            <a:pPr eaLnBrk="1" hangingPunct="1"/>
            <a:r>
              <a:rPr lang="en-GB" dirty="0">
                <a:latin typeface="Arial" pitchFamily="34" charset="0"/>
              </a:rPr>
              <a:t>_________________________________________________________</a:t>
            </a:r>
          </a:p>
          <a:p>
            <a:pPr eaLnBrk="1" hangingPunct="1"/>
            <a:endParaRPr lang="en-GB" dirty="0">
              <a:latin typeface="Arial" pitchFamily="34" charset="0"/>
            </a:endParaRPr>
          </a:p>
          <a:p>
            <a:pPr eaLnBrk="1" hangingPunct="1"/>
            <a:r>
              <a:rPr lang="en-GB" dirty="0">
                <a:latin typeface="Arial" pitchFamily="34" charset="0"/>
              </a:rPr>
              <a:t>_________________________________________________________</a:t>
            </a:r>
          </a:p>
          <a:p>
            <a:pPr eaLnBrk="1" hangingPunct="1"/>
            <a:endParaRPr lang="en-GB" dirty="0">
              <a:latin typeface="Arial" pitchFamily="34" charset="0"/>
            </a:endParaRPr>
          </a:p>
          <a:p>
            <a:pPr eaLnBrk="1" hangingPunct="1"/>
            <a:r>
              <a:rPr lang="en-GB" dirty="0">
                <a:latin typeface="Arial" pitchFamily="34" charset="0"/>
              </a:rPr>
              <a:t>_________________________________________________________</a:t>
            </a:r>
          </a:p>
          <a:p>
            <a:pPr eaLnBrk="1" hangingPunct="1"/>
            <a:endParaRPr lang="en-GB" dirty="0">
              <a:latin typeface="Arial" pitchFamily="34" charset="0"/>
            </a:endParaRPr>
          </a:p>
          <a:p>
            <a:pPr eaLnBrk="1" hangingPunct="1"/>
            <a:r>
              <a:rPr lang="en-GB" dirty="0">
                <a:latin typeface="Arial" pitchFamily="34" charset="0"/>
              </a:rPr>
              <a:t>_________________________________________________________</a:t>
            </a:r>
          </a:p>
          <a:p>
            <a:pPr eaLnBrk="1" hangingPunct="1"/>
            <a:endParaRPr lang="en-GB" dirty="0">
              <a:latin typeface="Arial" pitchFamily="34" charset="0"/>
            </a:endParaRPr>
          </a:p>
          <a:p>
            <a:pPr eaLnBrk="1" hangingPunct="1"/>
            <a:r>
              <a:rPr lang="en-GB" dirty="0">
                <a:latin typeface="Arial" pitchFamily="34" charset="0"/>
              </a:rPr>
              <a:t>_________________________________________________________</a:t>
            </a:r>
          </a:p>
          <a:p>
            <a:pPr eaLnBrk="1" hangingPunct="1"/>
            <a:endParaRPr lang="en-GB" dirty="0">
              <a:latin typeface="Arial" pitchFamily="34" charset="0"/>
            </a:endParaRPr>
          </a:p>
          <a:p>
            <a:pPr eaLnBrk="1" hangingPunct="1"/>
            <a:r>
              <a:rPr lang="en-GB" dirty="0">
                <a:latin typeface="Arial" pitchFamily="34" charset="0"/>
              </a:rPr>
              <a:t>_________________________________________________________</a:t>
            </a:r>
          </a:p>
          <a:p>
            <a:pPr eaLnBrk="1" hangingPunct="1"/>
            <a:endParaRPr lang="en-GB" dirty="0">
              <a:latin typeface="Arial" pitchFamily="34" charset="0"/>
            </a:endParaRPr>
          </a:p>
          <a:p>
            <a:pPr eaLnBrk="1" hangingPunct="1"/>
            <a:r>
              <a:rPr lang="en-GB" dirty="0">
                <a:latin typeface="Arial" pitchFamily="34" charset="0"/>
              </a:rPr>
              <a:t>_________________________________________________________</a:t>
            </a:r>
          </a:p>
          <a:p>
            <a:pPr eaLnBrk="1" hangingPunct="1"/>
            <a:endParaRPr lang="en-GB" dirty="0">
              <a:latin typeface="Arial" pitchFamily="34" charset="0"/>
            </a:endParaRPr>
          </a:p>
        </p:txBody>
      </p:sp>
    </p:spTree>
    <p:extLst>
      <p:ext uri="{BB962C8B-B14F-4D97-AF65-F5344CB8AC3E}">
        <p14:creationId xmlns:p14="http://schemas.microsoft.com/office/powerpoint/2010/main" val="10251691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eaLnBrk="0" hangingPunct="0">
              <a:defRPr sz="2100">
                <a:solidFill>
                  <a:schemeClr val="tx1"/>
                </a:solidFill>
                <a:latin typeface="Arial" pitchFamily="34" charset="0"/>
                <a:ea typeface="MS PGothic" pitchFamily="34" charset="-128"/>
              </a:defRPr>
            </a:lvl1pPr>
            <a:lvl2pPr marL="784948" indent="-301903" eaLnBrk="0" hangingPunct="0">
              <a:defRPr sz="2100">
                <a:solidFill>
                  <a:schemeClr val="tx1"/>
                </a:solidFill>
                <a:latin typeface="Arial" pitchFamily="34" charset="0"/>
                <a:ea typeface="MS PGothic" pitchFamily="34" charset="-128"/>
              </a:defRPr>
            </a:lvl2pPr>
            <a:lvl3pPr marL="1207614" indent="-241522" eaLnBrk="0" hangingPunct="0">
              <a:defRPr sz="2100">
                <a:solidFill>
                  <a:schemeClr val="tx1"/>
                </a:solidFill>
                <a:latin typeface="Arial" pitchFamily="34" charset="0"/>
                <a:ea typeface="MS PGothic" pitchFamily="34" charset="-128"/>
              </a:defRPr>
            </a:lvl3pPr>
            <a:lvl4pPr marL="1690658" indent="-241522" eaLnBrk="0" hangingPunct="0">
              <a:defRPr sz="2100">
                <a:solidFill>
                  <a:schemeClr val="tx1"/>
                </a:solidFill>
                <a:latin typeface="Arial" pitchFamily="34" charset="0"/>
                <a:ea typeface="MS PGothic" pitchFamily="34" charset="-128"/>
              </a:defRPr>
            </a:lvl4pPr>
            <a:lvl5pPr marL="2173703" indent="-241522" eaLnBrk="0" hangingPunct="0">
              <a:defRPr sz="2100">
                <a:solidFill>
                  <a:schemeClr val="tx1"/>
                </a:solidFill>
                <a:latin typeface="Arial" pitchFamily="34" charset="0"/>
                <a:ea typeface="MS PGothic" pitchFamily="34" charset="-128"/>
              </a:defRPr>
            </a:lvl5pPr>
            <a:lvl6pPr marL="2656750" indent="-241522" algn="ctr" eaLnBrk="0" fontAlgn="base" hangingPunct="0">
              <a:lnSpc>
                <a:spcPct val="86000"/>
              </a:lnSpc>
              <a:spcBef>
                <a:spcPct val="0"/>
              </a:spcBef>
              <a:spcAft>
                <a:spcPct val="0"/>
              </a:spcAft>
              <a:defRPr sz="2100">
                <a:solidFill>
                  <a:schemeClr val="tx1"/>
                </a:solidFill>
                <a:latin typeface="Arial" pitchFamily="34" charset="0"/>
                <a:ea typeface="MS PGothic" pitchFamily="34" charset="-128"/>
              </a:defRPr>
            </a:lvl6pPr>
            <a:lvl7pPr marL="3139794" indent="-241522" algn="ctr" eaLnBrk="0" fontAlgn="base" hangingPunct="0">
              <a:lnSpc>
                <a:spcPct val="86000"/>
              </a:lnSpc>
              <a:spcBef>
                <a:spcPct val="0"/>
              </a:spcBef>
              <a:spcAft>
                <a:spcPct val="0"/>
              </a:spcAft>
              <a:defRPr sz="2100">
                <a:solidFill>
                  <a:schemeClr val="tx1"/>
                </a:solidFill>
                <a:latin typeface="Arial" pitchFamily="34" charset="0"/>
                <a:ea typeface="MS PGothic" pitchFamily="34" charset="-128"/>
              </a:defRPr>
            </a:lvl7pPr>
            <a:lvl8pPr marL="3622840" indent="-241522" algn="ctr" eaLnBrk="0" fontAlgn="base" hangingPunct="0">
              <a:lnSpc>
                <a:spcPct val="86000"/>
              </a:lnSpc>
              <a:spcBef>
                <a:spcPct val="0"/>
              </a:spcBef>
              <a:spcAft>
                <a:spcPct val="0"/>
              </a:spcAft>
              <a:defRPr sz="2100">
                <a:solidFill>
                  <a:schemeClr val="tx1"/>
                </a:solidFill>
                <a:latin typeface="Arial" pitchFamily="34" charset="0"/>
                <a:ea typeface="MS PGothic" pitchFamily="34" charset="-128"/>
              </a:defRPr>
            </a:lvl8pPr>
            <a:lvl9pPr marL="4105886" indent="-241522" algn="ctr" eaLnBrk="0" fontAlgn="base" hangingPunct="0">
              <a:lnSpc>
                <a:spcPct val="86000"/>
              </a:lnSpc>
              <a:spcBef>
                <a:spcPct val="0"/>
              </a:spcBef>
              <a:spcAft>
                <a:spcPct val="0"/>
              </a:spcAft>
              <a:defRPr sz="2100">
                <a:solidFill>
                  <a:schemeClr val="tx1"/>
                </a:solidFill>
                <a:latin typeface="Arial" pitchFamily="34" charset="0"/>
                <a:ea typeface="MS PGothic" pitchFamily="34" charset="-128"/>
              </a:defRPr>
            </a:lvl9pPr>
          </a:lstStyle>
          <a:p>
            <a:pPr defTabSz="914029" eaLnBrk="1" hangingPunct="1">
              <a:defRPr/>
            </a:pPr>
            <a:fld id="{2B479651-03C3-4770-B885-34D22746791B}" type="slidenum">
              <a:rPr lang="en-US" sz="1300">
                <a:solidFill>
                  <a:srgbClr val="000000"/>
                </a:solidFill>
              </a:rPr>
              <a:pPr defTabSz="914029" eaLnBrk="1" hangingPunct="1">
                <a:defRPr/>
              </a:pPr>
              <a:t>19</a:t>
            </a:fld>
            <a:endParaRPr lang="en-US" sz="1300" dirty="0">
              <a:solidFill>
                <a:srgbClr val="000000"/>
              </a:solidFill>
            </a:endParaRPr>
          </a:p>
        </p:txBody>
      </p:sp>
      <p:sp>
        <p:nvSpPr>
          <p:cNvPr id="33795" name="Rectangle 2"/>
          <p:cNvSpPr>
            <a:spLocks noGrp="1" noRot="1" noChangeAspect="1" noChangeArrowheads="1" noTextEdit="1"/>
          </p:cNvSpPr>
          <p:nvPr>
            <p:ph type="sldImg"/>
          </p:nvPr>
        </p:nvSpPr>
        <p:spPr>
          <a:xfrm>
            <a:off x="769938" y="590550"/>
            <a:ext cx="5757862" cy="4113213"/>
          </a:xfrm>
          <a:ln/>
        </p:spPr>
      </p:sp>
      <p:sp>
        <p:nvSpPr>
          <p:cNvPr id="33796" name="Rectangle 3"/>
          <p:cNvSpPr>
            <a:spLocks noGrp="1" noChangeArrowheads="1"/>
          </p:cNvSpPr>
          <p:nvPr>
            <p:ph type="body" idx="1"/>
          </p:nvPr>
        </p:nvSpPr>
        <p:spPr>
          <a:xfrm>
            <a:off x="977058" y="4985627"/>
            <a:ext cx="5361093" cy="4320540"/>
          </a:xfrm>
          <a:noFill/>
        </p:spPr>
        <p:txBody>
          <a:bodyPr lIns="91992" tIns="45994" rIns="91992" bIns="45994"/>
          <a:lstStyle/>
          <a:p>
            <a:pPr eaLnBrk="1" hangingPunct="1"/>
            <a:r>
              <a:rPr lang="en-GB" dirty="0">
                <a:latin typeface="Arial" pitchFamily="34" charset="0"/>
              </a:rPr>
              <a:t>_________________________________________________________</a:t>
            </a:r>
          </a:p>
          <a:p>
            <a:pPr eaLnBrk="1" hangingPunct="1"/>
            <a:endParaRPr lang="en-GB" dirty="0">
              <a:latin typeface="Arial" pitchFamily="34" charset="0"/>
            </a:endParaRPr>
          </a:p>
          <a:p>
            <a:pPr eaLnBrk="1" hangingPunct="1"/>
            <a:r>
              <a:rPr lang="en-GB" dirty="0">
                <a:latin typeface="Arial" pitchFamily="34" charset="0"/>
              </a:rPr>
              <a:t>_________________________________________________________</a:t>
            </a:r>
          </a:p>
          <a:p>
            <a:pPr eaLnBrk="1" hangingPunct="1"/>
            <a:endParaRPr lang="en-GB" dirty="0">
              <a:latin typeface="Arial" pitchFamily="34" charset="0"/>
            </a:endParaRPr>
          </a:p>
          <a:p>
            <a:pPr eaLnBrk="1" hangingPunct="1"/>
            <a:r>
              <a:rPr lang="en-GB" dirty="0">
                <a:latin typeface="Arial" pitchFamily="34" charset="0"/>
              </a:rPr>
              <a:t>_________________________________________________________</a:t>
            </a:r>
          </a:p>
          <a:p>
            <a:pPr eaLnBrk="1" hangingPunct="1"/>
            <a:endParaRPr lang="en-GB" dirty="0">
              <a:latin typeface="Arial" pitchFamily="34" charset="0"/>
            </a:endParaRPr>
          </a:p>
          <a:p>
            <a:pPr eaLnBrk="1" hangingPunct="1"/>
            <a:r>
              <a:rPr lang="en-GB" dirty="0">
                <a:latin typeface="Arial" pitchFamily="34" charset="0"/>
              </a:rPr>
              <a:t>_________________________________________________________</a:t>
            </a:r>
          </a:p>
          <a:p>
            <a:pPr eaLnBrk="1" hangingPunct="1"/>
            <a:endParaRPr lang="en-GB" dirty="0">
              <a:latin typeface="Arial" pitchFamily="34" charset="0"/>
            </a:endParaRPr>
          </a:p>
          <a:p>
            <a:pPr eaLnBrk="1" hangingPunct="1"/>
            <a:r>
              <a:rPr lang="en-GB" dirty="0">
                <a:latin typeface="Arial" pitchFamily="34" charset="0"/>
              </a:rPr>
              <a:t>_________________________________________________________</a:t>
            </a:r>
          </a:p>
          <a:p>
            <a:pPr eaLnBrk="1" hangingPunct="1"/>
            <a:endParaRPr lang="en-GB" dirty="0">
              <a:latin typeface="Arial" pitchFamily="34" charset="0"/>
            </a:endParaRPr>
          </a:p>
          <a:p>
            <a:pPr eaLnBrk="1" hangingPunct="1"/>
            <a:r>
              <a:rPr lang="en-GB" dirty="0">
                <a:latin typeface="Arial" pitchFamily="34" charset="0"/>
              </a:rPr>
              <a:t>_________________________________________________________</a:t>
            </a:r>
          </a:p>
          <a:p>
            <a:pPr eaLnBrk="1" hangingPunct="1"/>
            <a:endParaRPr lang="en-GB" dirty="0">
              <a:latin typeface="Arial" pitchFamily="34" charset="0"/>
            </a:endParaRPr>
          </a:p>
          <a:p>
            <a:pPr eaLnBrk="1" hangingPunct="1"/>
            <a:r>
              <a:rPr lang="en-GB" dirty="0">
                <a:latin typeface="Arial" pitchFamily="34" charset="0"/>
              </a:rPr>
              <a:t>_________________________________________________________</a:t>
            </a:r>
          </a:p>
          <a:p>
            <a:pPr eaLnBrk="1" hangingPunct="1"/>
            <a:endParaRPr lang="en-GB" dirty="0">
              <a:latin typeface="Arial" pitchFamily="34" charset="0"/>
            </a:endParaRPr>
          </a:p>
          <a:p>
            <a:pPr eaLnBrk="1" hangingPunct="1"/>
            <a:r>
              <a:rPr lang="en-GB" dirty="0">
                <a:latin typeface="Arial" pitchFamily="34" charset="0"/>
              </a:rPr>
              <a:t>_________________________________________________________</a:t>
            </a:r>
          </a:p>
          <a:p>
            <a:pPr eaLnBrk="1" hangingPunct="1"/>
            <a:endParaRPr lang="en-GB" dirty="0">
              <a:latin typeface="Arial" pitchFamily="34" charset="0"/>
            </a:endParaRPr>
          </a:p>
        </p:txBody>
      </p:sp>
    </p:spTree>
    <p:extLst>
      <p:ext uri="{BB962C8B-B14F-4D97-AF65-F5344CB8AC3E}">
        <p14:creationId xmlns:p14="http://schemas.microsoft.com/office/powerpoint/2010/main" val="31950908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eaLnBrk="0" hangingPunct="0">
              <a:defRPr sz="2100">
                <a:solidFill>
                  <a:schemeClr val="tx1"/>
                </a:solidFill>
                <a:latin typeface="Arial" pitchFamily="34" charset="0"/>
                <a:ea typeface="MS PGothic" pitchFamily="34" charset="-128"/>
              </a:defRPr>
            </a:lvl1pPr>
            <a:lvl2pPr marL="785054" indent="-301944" eaLnBrk="0" hangingPunct="0">
              <a:defRPr sz="2100">
                <a:solidFill>
                  <a:schemeClr val="tx1"/>
                </a:solidFill>
                <a:latin typeface="Arial" pitchFamily="34" charset="0"/>
                <a:ea typeface="MS PGothic" pitchFamily="34" charset="-128"/>
              </a:defRPr>
            </a:lvl2pPr>
            <a:lvl3pPr marL="1207777" indent="-241555" eaLnBrk="0" hangingPunct="0">
              <a:defRPr sz="2100">
                <a:solidFill>
                  <a:schemeClr val="tx1"/>
                </a:solidFill>
                <a:latin typeface="Arial" pitchFamily="34" charset="0"/>
                <a:ea typeface="MS PGothic" pitchFamily="34" charset="-128"/>
              </a:defRPr>
            </a:lvl3pPr>
            <a:lvl4pPr marL="1690887" indent="-241555" eaLnBrk="0" hangingPunct="0">
              <a:defRPr sz="2100">
                <a:solidFill>
                  <a:schemeClr val="tx1"/>
                </a:solidFill>
                <a:latin typeface="Arial" pitchFamily="34" charset="0"/>
                <a:ea typeface="MS PGothic" pitchFamily="34" charset="-128"/>
              </a:defRPr>
            </a:lvl4pPr>
            <a:lvl5pPr marL="2173997" indent="-241555" eaLnBrk="0" hangingPunct="0">
              <a:defRPr sz="2100">
                <a:solidFill>
                  <a:schemeClr val="tx1"/>
                </a:solidFill>
                <a:latin typeface="Arial" pitchFamily="34" charset="0"/>
                <a:ea typeface="MS PGothic" pitchFamily="34" charset="-128"/>
              </a:defRPr>
            </a:lvl5pPr>
            <a:lvl6pPr marL="2657109" indent="-241555" algn="ctr" eaLnBrk="0" fontAlgn="base" hangingPunct="0">
              <a:lnSpc>
                <a:spcPct val="86000"/>
              </a:lnSpc>
              <a:spcBef>
                <a:spcPct val="0"/>
              </a:spcBef>
              <a:spcAft>
                <a:spcPct val="0"/>
              </a:spcAft>
              <a:defRPr sz="2100">
                <a:solidFill>
                  <a:schemeClr val="tx1"/>
                </a:solidFill>
                <a:latin typeface="Arial" pitchFamily="34" charset="0"/>
                <a:ea typeface="MS PGothic" pitchFamily="34" charset="-128"/>
              </a:defRPr>
            </a:lvl6pPr>
            <a:lvl7pPr marL="3140219" indent="-241555" algn="ctr" eaLnBrk="0" fontAlgn="base" hangingPunct="0">
              <a:lnSpc>
                <a:spcPct val="86000"/>
              </a:lnSpc>
              <a:spcBef>
                <a:spcPct val="0"/>
              </a:spcBef>
              <a:spcAft>
                <a:spcPct val="0"/>
              </a:spcAft>
              <a:defRPr sz="2100">
                <a:solidFill>
                  <a:schemeClr val="tx1"/>
                </a:solidFill>
                <a:latin typeface="Arial" pitchFamily="34" charset="0"/>
                <a:ea typeface="MS PGothic" pitchFamily="34" charset="-128"/>
              </a:defRPr>
            </a:lvl7pPr>
            <a:lvl8pPr marL="3623330" indent="-241555" algn="ctr" eaLnBrk="0" fontAlgn="base" hangingPunct="0">
              <a:lnSpc>
                <a:spcPct val="86000"/>
              </a:lnSpc>
              <a:spcBef>
                <a:spcPct val="0"/>
              </a:spcBef>
              <a:spcAft>
                <a:spcPct val="0"/>
              </a:spcAft>
              <a:defRPr sz="2100">
                <a:solidFill>
                  <a:schemeClr val="tx1"/>
                </a:solidFill>
                <a:latin typeface="Arial" pitchFamily="34" charset="0"/>
                <a:ea typeface="MS PGothic" pitchFamily="34" charset="-128"/>
              </a:defRPr>
            </a:lvl8pPr>
            <a:lvl9pPr marL="4106441" indent="-241555" algn="ctr" eaLnBrk="0" fontAlgn="base" hangingPunct="0">
              <a:lnSpc>
                <a:spcPct val="86000"/>
              </a:lnSpc>
              <a:spcBef>
                <a:spcPct val="0"/>
              </a:spcBef>
              <a:spcAft>
                <a:spcPct val="0"/>
              </a:spcAft>
              <a:defRPr sz="2100">
                <a:solidFill>
                  <a:schemeClr val="tx1"/>
                </a:solidFill>
                <a:latin typeface="Arial" pitchFamily="34" charset="0"/>
                <a:ea typeface="MS PGothic" pitchFamily="34" charset="-128"/>
              </a:defRPr>
            </a:lvl9pPr>
          </a:lstStyle>
          <a:p>
            <a:pPr defTabSz="914153" eaLnBrk="1" fontAlgn="base" hangingPunct="1">
              <a:spcBef>
                <a:spcPct val="0"/>
              </a:spcBef>
              <a:spcAft>
                <a:spcPct val="0"/>
              </a:spcAft>
              <a:defRPr/>
            </a:pPr>
            <a:fld id="{847F22C6-E7F4-4157-A02B-8163D8687FC9}" type="slidenum">
              <a:rPr lang="en-US" sz="1300">
                <a:solidFill>
                  <a:srgbClr val="000000"/>
                </a:solidFill>
              </a:rPr>
              <a:pPr defTabSz="914153" eaLnBrk="1" fontAlgn="base" hangingPunct="1">
                <a:spcBef>
                  <a:spcPct val="0"/>
                </a:spcBef>
                <a:spcAft>
                  <a:spcPct val="0"/>
                </a:spcAft>
                <a:defRPr/>
              </a:pPr>
              <a:t>20</a:t>
            </a:fld>
            <a:endParaRPr lang="en-US" sz="1300" dirty="0">
              <a:solidFill>
                <a:srgbClr val="000000"/>
              </a:solidFill>
            </a:endParaRPr>
          </a:p>
        </p:txBody>
      </p:sp>
      <p:sp>
        <p:nvSpPr>
          <p:cNvPr id="32771" name="Rectangle 2"/>
          <p:cNvSpPr>
            <a:spLocks noGrp="1" noRot="1" noChangeAspect="1" noChangeArrowheads="1" noTextEdit="1"/>
          </p:cNvSpPr>
          <p:nvPr>
            <p:ph type="sldImg"/>
          </p:nvPr>
        </p:nvSpPr>
        <p:spPr>
          <a:xfrm>
            <a:off x="769938" y="590550"/>
            <a:ext cx="5757862" cy="4113213"/>
          </a:xfrm>
          <a:ln/>
        </p:spPr>
      </p:sp>
      <p:sp>
        <p:nvSpPr>
          <p:cNvPr id="32772" name="Rectangle 3"/>
          <p:cNvSpPr>
            <a:spLocks noGrp="1" noChangeArrowheads="1"/>
          </p:cNvSpPr>
          <p:nvPr>
            <p:ph type="body" idx="1"/>
          </p:nvPr>
        </p:nvSpPr>
        <p:spPr>
          <a:xfrm>
            <a:off x="977057" y="4905615"/>
            <a:ext cx="5361093" cy="4320540"/>
          </a:xfrm>
          <a:noFill/>
        </p:spPr>
        <p:txBody>
          <a:bodyPr lIns="92004" tIns="46001" rIns="92004" bIns="46001"/>
          <a:lstStyle/>
          <a:p>
            <a:pPr eaLnBrk="1" hangingPunct="1"/>
            <a:r>
              <a:rPr lang="en-GB" dirty="0">
                <a:latin typeface="Arial" pitchFamily="34" charset="0"/>
              </a:rPr>
              <a:t>_________________________________________________________</a:t>
            </a:r>
          </a:p>
          <a:p>
            <a:pPr eaLnBrk="1" hangingPunct="1"/>
            <a:endParaRPr lang="en-GB" dirty="0">
              <a:latin typeface="Arial" pitchFamily="34" charset="0"/>
            </a:endParaRPr>
          </a:p>
          <a:p>
            <a:pPr eaLnBrk="1" hangingPunct="1"/>
            <a:r>
              <a:rPr lang="en-GB" dirty="0">
                <a:latin typeface="Arial" pitchFamily="34" charset="0"/>
              </a:rPr>
              <a:t>_________________________________________________________</a:t>
            </a:r>
          </a:p>
          <a:p>
            <a:pPr eaLnBrk="1" hangingPunct="1"/>
            <a:endParaRPr lang="en-GB" dirty="0">
              <a:latin typeface="Arial" pitchFamily="34" charset="0"/>
            </a:endParaRPr>
          </a:p>
          <a:p>
            <a:pPr eaLnBrk="1" hangingPunct="1"/>
            <a:r>
              <a:rPr lang="en-GB" dirty="0">
                <a:latin typeface="Arial" pitchFamily="34" charset="0"/>
              </a:rPr>
              <a:t>_________________________________________________________</a:t>
            </a:r>
          </a:p>
          <a:p>
            <a:pPr eaLnBrk="1" hangingPunct="1"/>
            <a:endParaRPr lang="en-GB" dirty="0">
              <a:latin typeface="Arial" pitchFamily="34" charset="0"/>
            </a:endParaRPr>
          </a:p>
          <a:p>
            <a:pPr eaLnBrk="1" hangingPunct="1"/>
            <a:r>
              <a:rPr lang="en-GB" dirty="0">
                <a:latin typeface="Arial" pitchFamily="34" charset="0"/>
              </a:rPr>
              <a:t>_________________________________________________________</a:t>
            </a:r>
          </a:p>
          <a:p>
            <a:pPr eaLnBrk="1" hangingPunct="1"/>
            <a:endParaRPr lang="en-GB" dirty="0">
              <a:latin typeface="Arial" pitchFamily="34" charset="0"/>
            </a:endParaRPr>
          </a:p>
          <a:p>
            <a:pPr eaLnBrk="1" hangingPunct="1"/>
            <a:r>
              <a:rPr lang="en-GB" dirty="0">
                <a:latin typeface="Arial" pitchFamily="34" charset="0"/>
              </a:rPr>
              <a:t>_________________________________________________________</a:t>
            </a:r>
          </a:p>
          <a:p>
            <a:pPr eaLnBrk="1" hangingPunct="1"/>
            <a:endParaRPr lang="en-GB" dirty="0">
              <a:latin typeface="Arial" pitchFamily="34" charset="0"/>
            </a:endParaRPr>
          </a:p>
          <a:p>
            <a:pPr eaLnBrk="1" hangingPunct="1"/>
            <a:r>
              <a:rPr lang="en-GB" dirty="0">
                <a:latin typeface="Arial" pitchFamily="34" charset="0"/>
              </a:rPr>
              <a:t>_________________________________________________________</a:t>
            </a:r>
          </a:p>
          <a:p>
            <a:pPr eaLnBrk="1" hangingPunct="1"/>
            <a:endParaRPr lang="en-GB" dirty="0">
              <a:latin typeface="Arial" pitchFamily="34" charset="0"/>
            </a:endParaRPr>
          </a:p>
          <a:p>
            <a:pPr eaLnBrk="1" hangingPunct="1"/>
            <a:r>
              <a:rPr lang="en-GB" dirty="0">
                <a:latin typeface="Arial" pitchFamily="34" charset="0"/>
              </a:rPr>
              <a:t>_________________________________________________________</a:t>
            </a:r>
          </a:p>
          <a:p>
            <a:pPr eaLnBrk="1" hangingPunct="1"/>
            <a:endParaRPr lang="en-GB" dirty="0">
              <a:latin typeface="Arial" pitchFamily="34" charset="0"/>
            </a:endParaRPr>
          </a:p>
          <a:p>
            <a:pPr eaLnBrk="1" hangingPunct="1"/>
            <a:r>
              <a:rPr lang="en-GB" dirty="0">
                <a:latin typeface="Arial" pitchFamily="34" charset="0"/>
              </a:rPr>
              <a:t>_________________________________________________________</a:t>
            </a:r>
          </a:p>
          <a:p>
            <a:pPr eaLnBrk="1" hangingPunct="1"/>
            <a:endParaRPr lang="en-GB" dirty="0">
              <a:latin typeface="Arial" pitchFamily="34" charset="0"/>
            </a:endParaRPr>
          </a:p>
        </p:txBody>
      </p:sp>
    </p:spTree>
    <p:extLst>
      <p:ext uri="{BB962C8B-B14F-4D97-AF65-F5344CB8AC3E}">
        <p14:creationId xmlns:p14="http://schemas.microsoft.com/office/powerpoint/2010/main" val="13684268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eaLnBrk="0" hangingPunct="0">
              <a:defRPr sz="2100">
                <a:solidFill>
                  <a:schemeClr val="tx1"/>
                </a:solidFill>
                <a:latin typeface="Arial" pitchFamily="34" charset="0"/>
                <a:ea typeface="MS PGothic" pitchFamily="34" charset="-128"/>
              </a:defRPr>
            </a:lvl1pPr>
            <a:lvl2pPr marL="784948" indent="-301903" eaLnBrk="0" hangingPunct="0">
              <a:defRPr sz="2100">
                <a:solidFill>
                  <a:schemeClr val="tx1"/>
                </a:solidFill>
                <a:latin typeface="Arial" pitchFamily="34" charset="0"/>
                <a:ea typeface="MS PGothic" pitchFamily="34" charset="-128"/>
              </a:defRPr>
            </a:lvl2pPr>
            <a:lvl3pPr marL="1207614" indent="-241522" eaLnBrk="0" hangingPunct="0">
              <a:defRPr sz="2100">
                <a:solidFill>
                  <a:schemeClr val="tx1"/>
                </a:solidFill>
                <a:latin typeface="Arial" pitchFamily="34" charset="0"/>
                <a:ea typeface="MS PGothic" pitchFamily="34" charset="-128"/>
              </a:defRPr>
            </a:lvl3pPr>
            <a:lvl4pPr marL="1690658" indent="-241522" eaLnBrk="0" hangingPunct="0">
              <a:defRPr sz="2100">
                <a:solidFill>
                  <a:schemeClr val="tx1"/>
                </a:solidFill>
                <a:latin typeface="Arial" pitchFamily="34" charset="0"/>
                <a:ea typeface="MS PGothic" pitchFamily="34" charset="-128"/>
              </a:defRPr>
            </a:lvl4pPr>
            <a:lvl5pPr marL="2173703" indent="-241522" eaLnBrk="0" hangingPunct="0">
              <a:defRPr sz="2100">
                <a:solidFill>
                  <a:schemeClr val="tx1"/>
                </a:solidFill>
                <a:latin typeface="Arial" pitchFamily="34" charset="0"/>
                <a:ea typeface="MS PGothic" pitchFamily="34" charset="-128"/>
              </a:defRPr>
            </a:lvl5pPr>
            <a:lvl6pPr marL="2656750" indent="-241522" algn="ctr" eaLnBrk="0" fontAlgn="base" hangingPunct="0">
              <a:lnSpc>
                <a:spcPct val="86000"/>
              </a:lnSpc>
              <a:spcBef>
                <a:spcPct val="0"/>
              </a:spcBef>
              <a:spcAft>
                <a:spcPct val="0"/>
              </a:spcAft>
              <a:defRPr sz="2100">
                <a:solidFill>
                  <a:schemeClr val="tx1"/>
                </a:solidFill>
                <a:latin typeface="Arial" pitchFamily="34" charset="0"/>
                <a:ea typeface="MS PGothic" pitchFamily="34" charset="-128"/>
              </a:defRPr>
            </a:lvl6pPr>
            <a:lvl7pPr marL="3139794" indent="-241522" algn="ctr" eaLnBrk="0" fontAlgn="base" hangingPunct="0">
              <a:lnSpc>
                <a:spcPct val="86000"/>
              </a:lnSpc>
              <a:spcBef>
                <a:spcPct val="0"/>
              </a:spcBef>
              <a:spcAft>
                <a:spcPct val="0"/>
              </a:spcAft>
              <a:defRPr sz="2100">
                <a:solidFill>
                  <a:schemeClr val="tx1"/>
                </a:solidFill>
                <a:latin typeface="Arial" pitchFamily="34" charset="0"/>
                <a:ea typeface="MS PGothic" pitchFamily="34" charset="-128"/>
              </a:defRPr>
            </a:lvl7pPr>
            <a:lvl8pPr marL="3622840" indent="-241522" algn="ctr" eaLnBrk="0" fontAlgn="base" hangingPunct="0">
              <a:lnSpc>
                <a:spcPct val="86000"/>
              </a:lnSpc>
              <a:spcBef>
                <a:spcPct val="0"/>
              </a:spcBef>
              <a:spcAft>
                <a:spcPct val="0"/>
              </a:spcAft>
              <a:defRPr sz="2100">
                <a:solidFill>
                  <a:schemeClr val="tx1"/>
                </a:solidFill>
                <a:latin typeface="Arial" pitchFamily="34" charset="0"/>
                <a:ea typeface="MS PGothic" pitchFamily="34" charset="-128"/>
              </a:defRPr>
            </a:lvl8pPr>
            <a:lvl9pPr marL="4105886" indent="-241522" algn="ctr" eaLnBrk="0" fontAlgn="base" hangingPunct="0">
              <a:lnSpc>
                <a:spcPct val="86000"/>
              </a:lnSpc>
              <a:spcBef>
                <a:spcPct val="0"/>
              </a:spcBef>
              <a:spcAft>
                <a:spcPct val="0"/>
              </a:spcAft>
              <a:defRPr sz="2100">
                <a:solidFill>
                  <a:schemeClr val="tx1"/>
                </a:solidFill>
                <a:latin typeface="Arial" pitchFamily="34" charset="0"/>
                <a:ea typeface="MS PGothic" pitchFamily="34" charset="-128"/>
              </a:defRPr>
            </a:lvl9pPr>
          </a:lstStyle>
          <a:p>
            <a:pPr defTabSz="914029" eaLnBrk="1" hangingPunct="1">
              <a:defRPr/>
            </a:pPr>
            <a:fld id="{44A7AB49-E284-4AB1-B047-322000EC7C6E}" type="slidenum">
              <a:rPr lang="en-US" sz="1300">
                <a:solidFill>
                  <a:srgbClr val="000000"/>
                </a:solidFill>
              </a:rPr>
              <a:pPr defTabSz="914029" eaLnBrk="1" hangingPunct="1">
                <a:defRPr/>
              </a:pPr>
              <a:t>22</a:t>
            </a:fld>
            <a:endParaRPr lang="en-US" sz="1300" dirty="0">
              <a:solidFill>
                <a:srgbClr val="000000"/>
              </a:solidFill>
            </a:endParaRPr>
          </a:p>
        </p:txBody>
      </p:sp>
      <p:sp>
        <p:nvSpPr>
          <p:cNvPr id="34819" name="Rectangle 2"/>
          <p:cNvSpPr>
            <a:spLocks noGrp="1" noRot="1" noChangeAspect="1" noChangeArrowheads="1" noTextEdit="1"/>
          </p:cNvSpPr>
          <p:nvPr>
            <p:ph type="sldImg"/>
          </p:nvPr>
        </p:nvSpPr>
        <p:spPr>
          <a:xfrm>
            <a:off x="769938" y="590550"/>
            <a:ext cx="5764212" cy="4116388"/>
          </a:xfrm>
          <a:ln/>
        </p:spPr>
      </p:sp>
      <p:sp>
        <p:nvSpPr>
          <p:cNvPr id="34820" name="Rectangle 3"/>
          <p:cNvSpPr>
            <a:spLocks noGrp="1" noChangeArrowheads="1"/>
          </p:cNvSpPr>
          <p:nvPr>
            <p:ph type="body" idx="1"/>
          </p:nvPr>
        </p:nvSpPr>
        <p:spPr>
          <a:xfrm>
            <a:off x="977058" y="4558908"/>
            <a:ext cx="5361093" cy="4323873"/>
          </a:xfrm>
          <a:noFill/>
        </p:spPr>
        <p:txBody>
          <a:bodyPr lIns="91974" tIns="45987" rIns="91974" bIns="45987"/>
          <a:lstStyle/>
          <a:p>
            <a:pPr eaLnBrk="1" hangingPunct="1"/>
            <a:r>
              <a:rPr lang="en-GB" dirty="0">
                <a:latin typeface="Arial" pitchFamily="34" charset="0"/>
              </a:rPr>
              <a:t>_________________________________________________________</a:t>
            </a:r>
          </a:p>
          <a:p>
            <a:pPr eaLnBrk="1" hangingPunct="1"/>
            <a:endParaRPr lang="en-GB" dirty="0">
              <a:latin typeface="Arial" pitchFamily="34" charset="0"/>
            </a:endParaRPr>
          </a:p>
          <a:p>
            <a:pPr eaLnBrk="1" hangingPunct="1"/>
            <a:r>
              <a:rPr lang="en-GB" dirty="0">
                <a:latin typeface="Arial" pitchFamily="34" charset="0"/>
              </a:rPr>
              <a:t>_________________________________________________________</a:t>
            </a:r>
          </a:p>
          <a:p>
            <a:pPr eaLnBrk="1" hangingPunct="1"/>
            <a:endParaRPr lang="en-GB" dirty="0">
              <a:latin typeface="Arial" pitchFamily="34" charset="0"/>
            </a:endParaRPr>
          </a:p>
          <a:p>
            <a:pPr eaLnBrk="1" hangingPunct="1"/>
            <a:r>
              <a:rPr lang="en-GB" dirty="0">
                <a:latin typeface="Arial" pitchFamily="34" charset="0"/>
              </a:rPr>
              <a:t>_________________________________________________________</a:t>
            </a:r>
          </a:p>
          <a:p>
            <a:pPr eaLnBrk="1" hangingPunct="1"/>
            <a:endParaRPr lang="en-GB" dirty="0">
              <a:latin typeface="Arial" pitchFamily="34" charset="0"/>
            </a:endParaRPr>
          </a:p>
          <a:p>
            <a:pPr eaLnBrk="1" hangingPunct="1"/>
            <a:r>
              <a:rPr lang="en-GB" dirty="0">
                <a:latin typeface="Arial" pitchFamily="34" charset="0"/>
              </a:rPr>
              <a:t>_________________________________________________________</a:t>
            </a:r>
          </a:p>
          <a:p>
            <a:pPr eaLnBrk="1" hangingPunct="1"/>
            <a:endParaRPr lang="en-GB" dirty="0">
              <a:latin typeface="Arial" pitchFamily="34" charset="0"/>
            </a:endParaRPr>
          </a:p>
          <a:p>
            <a:pPr eaLnBrk="1" hangingPunct="1"/>
            <a:r>
              <a:rPr lang="en-GB" dirty="0">
                <a:latin typeface="Arial" pitchFamily="34" charset="0"/>
              </a:rPr>
              <a:t>_________________________________________________________</a:t>
            </a:r>
          </a:p>
          <a:p>
            <a:pPr eaLnBrk="1" hangingPunct="1"/>
            <a:endParaRPr lang="en-GB" dirty="0">
              <a:latin typeface="Arial" pitchFamily="34" charset="0"/>
            </a:endParaRPr>
          </a:p>
          <a:p>
            <a:pPr eaLnBrk="1" hangingPunct="1"/>
            <a:r>
              <a:rPr lang="en-GB" dirty="0">
                <a:latin typeface="Arial" pitchFamily="34" charset="0"/>
              </a:rPr>
              <a:t>_________________________________________________________</a:t>
            </a:r>
          </a:p>
          <a:p>
            <a:pPr eaLnBrk="1" hangingPunct="1"/>
            <a:endParaRPr lang="en-GB" dirty="0">
              <a:latin typeface="Arial" pitchFamily="34" charset="0"/>
            </a:endParaRPr>
          </a:p>
          <a:p>
            <a:pPr eaLnBrk="1" hangingPunct="1"/>
            <a:r>
              <a:rPr lang="en-GB" dirty="0">
                <a:latin typeface="Arial" pitchFamily="34" charset="0"/>
              </a:rPr>
              <a:t>_________________________________________________________</a:t>
            </a:r>
          </a:p>
          <a:p>
            <a:pPr eaLnBrk="1" hangingPunct="1"/>
            <a:endParaRPr lang="en-GB" dirty="0">
              <a:latin typeface="Arial" pitchFamily="34" charset="0"/>
            </a:endParaRPr>
          </a:p>
          <a:p>
            <a:pPr eaLnBrk="1" hangingPunct="1"/>
            <a:r>
              <a:rPr lang="en-GB" dirty="0">
                <a:latin typeface="Arial" pitchFamily="34" charset="0"/>
              </a:rPr>
              <a:t>_________________________________________________________</a:t>
            </a:r>
          </a:p>
          <a:p>
            <a:pPr eaLnBrk="1" hangingPunct="1"/>
            <a:endParaRPr lang="en-GB" dirty="0">
              <a:latin typeface="Arial" pitchFamily="34" charset="0"/>
            </a:endParaRPr>
          </a:p>
        </p:txBody>
      </p:sp>
    </p:spTree>
    <p:extLst>
      <p:ext uri="{BB962C8B-B14F-4D97-AF65-F5344CB8AC3E}">
        <p14:creationId xmlns:p14="http://schemas.microsoft.com/office/powerpoint/2010/main" val="10251691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a:noFill/>
        </p:spPr>
        <p:txBody>
          <a:bodyPr/>
          <a:lstStyle/>
          <a:p>
            <a:endParaRPr lang="en-US" altLang="en-US" dirty="0"/>
          </a:p>
        </p:txBody>
      </p:sp>
      <p:sp>
        <p:nvSpPr>
          <p:cNvPr id="44036" name="Slide Number Placeholder 3"/>
          <p:cNvSpPr>
            <a:spLocks noGrp="1"/>
          </p:cNvSpPr>
          <p:nvPr>
            <p:ph type="sldNum" sz="quarter" idx="5"/>
          </p:nvPr>
        </p:nvSpPr>
        <p:spPr>
          <a:noFill/>
        </p:spPr>
        <p:txBody>
          <a:bodyPr/>
          <a:lstStyle>
            <a:lvl1pPr defTabSz="482374" eaLnBrk="0" hangingPunct="0">
              <a:defRPr>
                <a:solidFill>
                  <a:schemeClr val="tx1"/>
                </a:solidFill>
                <a:latin typeface="Arial" pitchFamily="34" charset="0"/>
                <a:cs typeface="Arial" pitchFamily="34" charset="0"/>
              </a:defRPr>
            </a:lvl1pPr>
            <a:lvl2pPr marL="778451" indent="-299403" defTabSz="482374" eaLnBrk="0" hangingPunct="0">
              <a:defRPr>
                <a:solidFill>
                  <a:schemeClr val="tx1"/>
                </a:solidFill>
                <a:latin typeface="Arial" pitchFamily="34" charset="0"/>
                <a:cs typeface="Arial" pitchFamily="34" charset="0"/>
              </a:defRPr>
            </a:lvl2pPr>
            <a:lvl3pPr marL="1197617" indent="-239523" defTabSz="482374" eaLnBrk="0" hangingPunct="0">
              <a:defRPr>
                <a:solidFill>
                  <a:schemeClr val="tx1"/>
                </a:solidFill>
                <a:latin typeface="Arial" pitchFamily="34" charset="0"/>
                <a:cs typeface="Arial" pitchFamily="34" charset="0"/>
              </a:defRPr>
            </a:lvl3pPr>
            <a:lvl4pPr marL="1676664" indent="-239523" defTabSz="482374" eaLnBrk="0" hangingPunct="0">
              <a:defRPr>
                <a:solidFill>
                  <a:schemeClr val="tx1"/>
                </a:solidFill>
                <a:latin typeface="Arial" pitchFamily="34" charset="0"/>
                <a:cs typeface="Arial" pitchFamily="34" charset="0"/>
              </a:defRPr>
            </a:lvl4pPr>
            <a:lvl5pPr marL="2155712" indent="-239523" defTabSz="482374" eaLnBrk="0" hangingPunct="0">
              <a:defRPr>
                <a:solidFill>
                  <a:schemeClr val="tx1"/>
                </a:solidFill>
                <a:latin typeface="Arial" pitchFamily="34" charset="0"/>
                <a:cs typeface="Arial" pitchFamily="34" charset="0"/>
              </a:defRPr>
            </a:lvl5pPr>
            <a:lvl6pPr marL="2634757" indent="-239523" defTabSz="482374" eaLnBrk="0" fontAlgn="base" hangingPunct="0">
              <a:spcBef>
                <a:spcPct val="0"/>
              </a:spcBef>
              <a:spcAft>
                <a:spcPct val="0"/>
              </a:spcAft>
              <a:defRPr>
                <a:solidFill>
                  <a:schemeClr val="tx1"/>
                </a:solidFill>
                <a:latin typeface="Arial" pitchFamily="34" charset="0"/>
                <a:cs typeface="Arial" pitchFamily="34" charset="0"/>
              </a:defRPr>
            </a:lvl6pPr>
            <a:lvl7pPr marL="3113804" indent="-239523" defTabSz="482374" eaLnBrk="0" fontAlgn="base" hangingPunct="0">
              <a:spcBef>
                <a:spcPct val="0"/>
              </a:spcBef>
              <a:spcAft>
                <a:spcPct val="0"/>
              </a:spcAft>
              <a:defRPr>
                <a:solidFill>
                  <a:schemeClr val="tx1"/>
                </a:solidFill>
                <a:latin typeface="Arial" pitchFamily="34" charset="0"/>
                <a:cs typeface="Arial" pitchFamily="34" charset="0"/>
              </a:defRPr>
            </a:lvl7pPr>
            <a:lvl8pPr marL="3592852" indent="-239523" defTabSz="482374" eaLnBrk="0" fontAlgn="base" hangingPunct="0">
              <a:spcBef>
                <a:spcPct val="0"/>
              </a:spcBef>
              <a:spcAft>
                <a:spcPct val="0"/>
              </a:spcAft>
              <a:defRPr>
                <a:solidFill>
                  <a:schemeClr val="tx1"/>
                </a:solidFill>
                <a:latin typeface="Arial" pitchFamily="34" charset="0"/>
                <a:cs typeface="Arial" pitchFamily="34" charset="0"/>
              </a:defRPr>
            </a:lvl8pPr>
            <a:lvl9pPr marL="4071898" indent="-239523" defTabSz="482374"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dirty="0">
              <a:latin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eaLnBrk="0" hangingPunct="0">
              <a:defRPr sz="2100">
                <a:solidFill>
                  <a:schemeClr val="tx1"/>
                </a:solidFill>
                <a:latin typeface="Arial" pitchFamily="34" charset="0"/>
                <a:ea typeface="MS PGothic" pitchFamily="34" charset="-128"/>
              </a:defRPr>
            </a:lvl1pPr>
            <a:lvl2pPr marL="785283" indent="-302032" eaLnBrk="0" hangingPunct="0">
              <a:defRPr sz="2100">
                <a:solidFill>
                  <a:schemeClr val="tx1"/>
                </a:solidFill>
                <a:latin typeface="Arial" pitchFamily="34" charset="0"/>
                <a:ea typeface="MS PGothic" pitchFamily="34" charset="-128"/>
              </a:defRPr>
            </a:lvl2pPr>
            <a:lvl3pPr marL="1208129" indent="-241626" eaLnBrk="0" hangingPunct="0">
              <a:defRPr sz="2100">
                <a:solidFill>
                  <a:schemeClr val="tx1"/>
                </a:solidFill>
                <a:latin typeface="Arial" pitchFamily="34" charset="0"/>
                <a:ea typeface="MS PGothic" pitchFamily="34" charset="-128"/>
              </a:defRPr>
            </a:lvl3pPr>
            <a:lvl4pPr marL="1691380" indent="-241626" eaLnBrk="0" hangingPunct="0">
              <a:defRPr sz="2100">
                <a:solidFill>
                  <a:schemeClr val="tx1"/>
                </a:solidFill>
                <a:latin typeface="Arial" pitchFamily="34" charset="0"/>
                <a:ea typeface="MS PGothic" pitchFamily="34" charset="-128"/>
              </a:defRPr>
            </a:lvl4pPr>
            <a:lvl5pPr marL="2174630" indent="-241626" eaLnBrk="0" hangingPunct="0">
              <a:defRPr sz="2100">
                <a:solidFill>
                  <a:schemeClr val="tx1"/>
                </a:solidFill>
                <a:latin typeface="Arial" pitchFamily="34" charset="0"/>
                <a:ea typeface="MS PGothic" pitchFamily="34" charset="-128"/>
              </a:defRPr>
            </a:lvl5pPr>
            <a:lvl6pPr marL="2657882" indent="-241626" algn="ctr" eaLnBrk="0" fontAlgn="base" hangingPunct="0">
              <a:lnSpc>
                <a:spcPct val="86000"/>
              </a:lnSpc>
              <a:spcBef>
                <a:spcPct val="0"/>
              </a:spcBef>
              <a:spcAft>
                <a:spcPct val="0"/>
              </a:spcAft>
              <a:defRPr sz="2100">
                <a:solidFill>
                  <a:schemeClr val="tx1"/>
                </a:solidFill>
                <a:latin typeface="Arial" pitchFamily="34" charset="0"/>
                <a:ea typeface="MS PGothic" pitchFamily="34" charset="-128"/>
              </a:defRPr>
            </a:lvl6pPr>
            <a:lvl7pPr marL="3141131" indent="-241626" algn="ctr" eaLnBrk="0" fontAlgn="base" hangingPunct="0">
              <a:lnSpc>
                <a:spcPct val="86000"/>
              </a:lnSpc>
              <a:spcBef>
                <a:spcPct val="0"/>
              </a:spcBef>
              <a:spcAft>
                <a:spcPct val="0"/>
              </a:spcAft>
              <a:defRPr sz="2100">
                <a:solidFill>
                  <a:schemeClr val="tx1"/>
                </a:solidFill>
                <a:latin typeface="Arial" pitchFamily="34" charset="0"/>
                <a:ea typeface="MS PGothic" pitchFamily="34" charset="-128"/>
              </a:defRPr>
            </a:lvl7pPr>
            <a:lvl8pPr marL="3624383" indent="-241626" algn="ctr" eaLnBrk="0" fontAlgn="base" hangingPunct="0">
              <a:lnSpc>
                <a:spcPct val="86000"/>
              </a:lnSpc>
              <a:spcBef>
                <a:spcPct val="0"/>
              </a:spcBef>
              <a:spcAft>
                <a:spcPct val="0"/>
              </a:spcAft>
              <a:defRPr sz="2100">
                <a:solidFill>
                  <a:schemeClr val="tx1"/>
                </a:solidFill>
                <a:latin typeface="Arial" pitchFamily="34" charset="0"/>
                <a:ea typeface="MS PGothic" pitchFamily="34" charset="-128"/>
              </a:defRPr>
            </a:lvl8pPr>
            <a:lvl9pPr marL="4107635" indent="-241626" algn="ctr" eaLnBrk="0" fontAlgn="base" hangingPunct="0">
              <a:lnSpc>
                <a:spcPct val="86000"/>
              </a:lnSpc>
              <a:spcBef>
                <a:spcPct val="0"/>
              </a:spcBef>
              <a:spcAft>
                <a:spcPct val="0"/>
              </a:spcAft>
              <a:defRPr sz="2100">
                <a:solidFill>
                  <a:schemeClr val="tx1"/>
                </a:solidFill>
                <a:latin typeface="Arial" pitchFamily="34" charset="0"/>
                <a:ea typeface="MS PGothic" pitchFamily="34" charset="-128"/>
              </a:defRPr>
            </a:lvl9pPr>
          </a:lstStyle>
          <a:p>
            <a:pPr eaLnBrk="1" hangingPunct="1"/>
            <a:fld id="{83A2E5E6-33A0-4EC3-96C1-166D9F7CD359}" type="slidenum">
              <a:rPr lang="en-US" sz="1200"/>
              <a:pPr eaLnBrk="1" hangingPunct="1"/>
              <a:t>26</a:t>
            </a:fld>
            <a:endParaRPr lang="en-US" sz="1200" dirty="0"/>
          </a:p>
        </p:txBody>
      </p:sp>
      <p:sp>
        <p:nvSpPr>
          <p:cNvPr id="36867" name="Rectangle 2"/>
          <p:cNvSpPr>
            <a:spLocks noGrp="1" noRot="1" noChangeAspect="1" noChangeArrowheads="1" noTextEdit="1"/>
          </p:cNvSpPr>
          <p:nvPr>
            <p:ph type="sldImg"/>
          </p:nvPr>
        </p:nvSpPr>
        <p:spPr>
          <a:xfrm>
            <a:off x="769938" y="588963"/>
            <a:ext cx="5764212" cy="4116387"/>
          </a:xfrm>
          <a:ln/>
        </p:spPr>
      </p:sp>
      <p:sp>
        <p:nvSpPr>
          <p:cNvPr id="36868" name="Rectangle 3"/>
          <p:cNvSpPr>
            <a:spLocks noGrp="1" noChangeArrowheads="1"/>
          </p:cNvSpPr>
          <p:nvPr>
            <p:ph type="body" idx="1"/>
          </p:nvPr>
        </p:nvSpPr>
        <p:spPr>
          <a:xfrm>
            <a:off x="977056" y="4558906"/>
            <a:ext cx="5361092" cy="4323873"/>
          </a:xfrm>
          <a:noFill/>
        </p:spPr>
        <p:txBody>
          <a:bodyPr lIns="92014" tIns="46007" rIns="92014" bIns="46007"/>
          <a:lstStyle/>
          <a:p>
            <a:pPr eaLnBrk="1" hangingPunct="1"/>
            <a:r>
              <a:rPr lang="en-GB" dirty="0">
                <a:latin typeface="Arial" pitchFamily="34" charset="0"/>
              </a:rPr>
              <a:t>_________________________________________________________</a:t>
            </a:r>
          </a:p>
          <a:p>
            <a:pPr eaLnBrk="1" hangingPunct="1"/>
            <a:endParaRPr lang="en-GB" dirty="0">
              <a:latin typeface="Arial" pitchFamily="34" charset="0"/>
            </a:endParaRPr>
          </a:p>
          <a:p>
            <a:pPr eaLnBrk="1" hangingPunct="1"/>
            <a:r>
              <a:rPr lang="en-GB" dirty="0">
                <a:latin typeface="Arial" pitchFamily="34" charset="0"/>
              </a:rPr>
              <a:t>_________________________________________________________</a:t>
            </a:r>
          </a:p>
          <a:p>
            <a:pPr eaLnBrk="1" hangingPunct="1"/>
            <a:endParaRPr lang="en-GB" dirty="0">
              <a:latin typeface="Arial" pitchFamily="34" charset="0"/>
            </a:endParaRPr>
          </a:p>
          <a:p>
            <a:pPr eaLnBrk="1" hangingPunct="1"/>
            <a:r>
              <a:rPr lang="en-GB" dirty="0">
                <a:latin typeface="Arial" pitchFamily="34" charset="0"/>
              </a:rPr>
              <a:t>_________________________________________________________</a:t>
            </a:r>
          </a:p>
          <a:p>
            <a:pPr eaLnBrk="1" hangingPunct="1"/>
            <a:endParaRPr lang="en-GB" dirty="0">
              <a:latin typeface="Arial" pitchFamily="34" charset="0"/>
            </a:endParaRPr>
          </a:p>
          <a:p>
            <a:pPr eaLnBrk="1" hangingPunct="1"/>
            <a:r>
              <a:rPr lang="en-GB" dirty="0">
                <a:latin typeface="Arial" pitchFamily="34" charset="0"/>
              </a:rPr>
              <a:t>_________________________________________________________</a:t>
            </a:r>
          </a:p>
          <a:p>
            <a:pPr eaLnBrk="1" hangingPunct="1"/>
            <a:endParaRPr lang="en-GB" dirty="0">
              <a:latin typeface="Arial" pitchFamily="34" charset="0"/>
            </a:endParaRPr>
          </a:p>
          <a:p>
            <a:pPr eaLnBrk="1" hangingPunct="1"/>
            <a:r>
              <a:rPr lang="en-GB" dirty="0">
                <a:latin typeface="Arial" pitchFamily="34" charset="0"/>
              </a:rPr>
              <a:t>_________________________________________________________</a:t>
            </a:r>
          </a:p>
          <a:p>
            <a:pPr eaLnBrk="1" hangingPunct="1"/>
            <a:endParaRPr lang="en-GB" dirty="0">
              <a:latin typeface="Arial" pitchFamily="34" charset="0"/>
            </a:endParaRPr>
          </a:p>
          <a:p>
            <a:pPr eaLnBrk="1" hangingPunct="1"/>
            <a:r>
              <a:rPr lang="en-GB" dirty="0">
                <a:latin typeface="Arial" pitchFamily="34" charset="0"/>
              </a:rPr>
              <a:t>_________________________________________________________</a:t>
            </a:r>
          </a:p>
          <a:p>
            <a:pPr eaLnBrk="1" hangingPunct="1"/>
            <a:endParaRPr lang="en-GB" dirty="0">
              <a:latin typeface="Arial" pitchFamily="34" charset="0"/>
            </a:endParaRPr>
          </a:p>
          <a:p>
            <a:pPr eaLnBrk="1" hangingPunct="1"/>
            <a:r>
              <a:rPr lang="en-GB" dirty="0">
                <a:latin typeface="Arial" pitchFamily="34" charset="0"/>
              </a:rPr>
              <a:t>_________________________________________________________</a:t>
            </a:r>
          </a:p>
          <a:p>
            <a:pPr eaLnBrk="1" hangingPunct="1"/>
            <a:endParaRPr lang="en-GB" dirty="0">
              <a:latin typeface="Arial" pitchFamily="34" charset="0"/>
            </a:endParaRPr>
          </a:p>
          <a:p>
            <a:pPr eaLnBrk="1" hangingPunct="1"/>
            <a:r>
              <a:rPr lang="en-GB" dirty="0">
                <a:latin typeface="Arial" pitchFamily="34" charset="0"/>
              </a:rPr>
              <a:t>_________________________________________________________</a:t>
            </a:r>
          </a:p>
          <a:p>
            <a:pPr eaLnBrk="1" hangingPunct="1"/>
            <a:endParaRPr lang="en-GB" dirty="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a:noFill/>
        </p:spPr>
        <p:txBody>
          <a:bodyPr/>
          <a:lstStyle/>
          <a:p>
            <a:endParaRPr lang="en-US" altLang="en-US" dirty="0"/>
          </a:p>
        </p:txBody>
      </p:sp>
      <p:sp>
        <p:nvSpPr>
          <p:cNvPr id="46084" name="Slide Number Placeholder 3"/>
          <p:cNvSpPr>
            <a:spLocks noGrp="1"/>
          </p:cNvSpPr>
          <p:nvPr>
            <p:ph type="sldNum" sz="quarter" idx="5"/>
          </p:nvPr>
        </p:nvSpPr>
        <p:spPr>
          <a:noFill/>
        </p:spPr>
        <p:txBody>
          <a:bodyPr/>
          <a:lstStyle>
            <a:lvl1pPr defTabSz="482374" eaLnBrk="0" hangingPunct="0">
              <a:defRPr>
                <a:solidFill>
                  <a:schemeClr val="tx1"/>
                </a:solidFill>
                <a:latin typeface="Arial" pitchFamily="34" charset="0"/>
                <a:cs typeface="Arial" pitchFamily="34" charset="0"/>
              </a:defRPr>
            </a:lvl1pPr>
            <a:lvl2pPr marL="778451" indent="-299403" defTabSz="482374" eaLnBrk="0" hangingPunct="0">
              <a:defRPr>
                <a:solidFill>
                  <a:schemeClr val="tx1"/>
                </a:solidFill>
                <a:latin typeface="Arial" pitchFamily="34" charset="0"/>
                <a:cs typeface="Arial" pitchFamily="34" charset="0"/>
              </a:defRPr>
            </a:lvl2pPr>
            <a:lvl3pPr marL="1197617" indent="-239523" defTabSz="482374" eaLnBrk="0" hangingPunct="0">
              <a:defRPr>
                <a:solidFill>
                  <a:schemeClr val="tx1"/>
                </a:solidFill>
                <a:latin typeface="Arial" pitchFamily="34" charset="0"/>
                <a:cs typeface="Arial" pitchFamily="34" charset="0"/>
              </a:defRPr>
            </a:lvl3pPr>
            <a:lvl4pPr marL="1676664" indent="-239523" defTabSz="482374" eaLnBrk="0" hangingPunct="0">
              <a:defRPr>
                <a:solidFill>
                  <a:schemeClr val="tx1"/>
                </a:solidFill>
                <a:latin typeface="Arial" pitchFamily="34" charset="0"/>
                <a:cs typeface="Arial" pitchFamily="34" charset="0"/>
              </a:defRPr>
            </a:lvl4pPr>
            <a:lvl5pPr marL="2155712" indent="-239523" defTabSz="482374" eaLnBrk="0" hangingPunct="0">
              <a:defRPr>
                <a:solidFill>
                  <a:schemeClr val="tx1"/>
                </a:solidFill>
                <a:latin typeface="Arial" pitchFamily="34" charset="0"/>
                <a:cs typeface="Arial" pitchFamily="34" charset="0"/>
              </a:defRPr>
            </a:lvl5pPr>
            <a:lvl6pPr marL="2634757" indent="-239523" defTabSz="482374" eaLnBrk="0" fontAlgn="base" hangingPunct="0">
              <a:spcBef>
                <a:spcPct val="0"/>
              </a:spcBef>
              <a:spcAft>
                <a:spcPct val="0"/>
              </a:spcAft>
              <a:defRPr>
                <a:solidFill>
                  <a:schemeClr val="tx1"/>
                </a:solidFill>
                <a:latin typeface="Arial" pitchFamily="34" charset="0"/>
                <a:cs typeface="Arial" pitchFamily="34" charset="0"/>
              </a:defRPr>
            </a:lvl6pPr>
            <a:lvl7pPr marL="3113804" indent="-239523" defTabSz="482374" eaLnBrk="0" fontAlgn="base" hangingPunct="0">
              <a:spcBef>
                <a:spcPct val="0"/>
              </a:spcBef>
              <a:spcAft>
                <a:spcPct val="0"/>
              </a:spcAft>
              <a:defRPr>
                <a:solidFill>
                  <a:schemeClr val="tx1"/>
                </a:solidFill>
                <a:latin typeface="Arial" pitchFamily="34" charset="0"/>
                <a:cs typeface="Arial" pitchFamily="34" charset="0"/>
              </a:defRPr>
            </a:lvl7pPr>
            <a:lvl8pPr marL="3592852" indent="-239523" defTabSz="482374" eaLnBrk="0" fontAlgn="base" hangingPunct="0">
              <a:spcBef>
                <a:spcPct val="0"/>
              </a:spcBef>
              <a:spcAft>
                <a:spcPct val="0"/>
              </a:spcAft>
              <a:defRPr>
                <a:solidFill>
                  <a:schemeClr val="tx1"/>
                </a:solidFill>
                <a:latin typeface="Arial" pitchFamily="34" charset="0"/>
                <a:cs typeface="Arial" pitchFamily="34" charset="0"/>
              </a:defRPr>
            </a:lvl8pPr>
            <a:lvl9pPr marL="4071898" indent="-239523" defTabSz="482374"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dirty="0">
              <a:latin typeface="Calibri"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eaLnBrk="0" hangingPunct="0">
              <a:defRPr sz="2100">
                <a:solidFill>
                  <a:schemeClr val="tx1"/>
                </a:solidFill>
                <a:latin typeface="Arial" pitchFamily="34" charset="0"/>
                <a:ea typeface="MS PGothic" pitchFamily="34" charset="-128"/>
              </a:defRPr>
            </a:lvl1pPr>
            <a:lvl2pPr marL="785283" indent="-302032" eaLnBrk="0" hangingPunct="0">
              <a:defRPr sz="2100">
                <a:solidFill>
                  <a:schemeClr val="tx1"/>
                </a:solidFill>
                <a:latin typeface="Arial" pitchFamily="34" charset="0"/>
                <a:ea typeface="MS PGothic" pitchFamily="34" charset="-128"/>
              </a:defRPr>
            </a:lvl2pPr>
            <a:lvl3pPr marL="1208129" indent="-241626" eaLnBrk="0" hangingPunct="0">
              <a:defRPr sz="2100">
                <a:solidFill>
                  <a:schemeClr val="tx1"/>
                </a:solidFill>
                <a:latin typeface="Arial" pitchFamily="34" charset="0"/>
                <a:ea typeface="MS PGothic" pitchFamily="34" charset="-128"/>
              </a:defRPr>
            </a:lvl3pPr>
            <a:lvl4pPr marL="1691380" indent="-241626" eaLnBrk="0" hangingPunct="0">
              <a:defRPr sz="2100">
                <a:solidFill>
                  <a:schemeClr val="tx1"/>
                </a:solidFill>
                <a:latin typeface="Arial" pitchFamily="34" charset="0"/>
                <a:ea typeface="MS PGothic" pitchFamily="34" charset="-128"/>
              </a:defRPr>
            </a:lvl4pPr>
            <a:lvl5pPr marL="2174630" indent="-241626" eaLnBrk="0" hangingPunct="0">
              <a:defRPr sz="2100">
                <a:solidFill>
                  <a:schemeClr val="tx1"/>
                </a:solidFill>
                <a:latin typeface="Arial" pitchFamily="34" charset="0"/>
                <a:ea typeface="MS PGothic" pitchFamily="34" charset="-128"/>
              </a:defRPr>
            </a:lvl5pPr>
            <a:lvl6pPr marL="2657882" indent="-241626" algn="ctr" eaLnBrk="0" fontAlgn="base" hangingPunct="0">
              <a:lnSpc>
                <a:spcPct val="86000"/>
              </a:lnSpc>
              <a:spcBef>
                <a:spcPct val="0"/>
              </a:spcBef>
              <a:spcAft>
                <a:spcPct val="0"/>
              </a:spcAft>
              <a:defRPr sz="2100">
                <a:solidFill>
                  <a:schemeClr val="tx1"/>
                </a:solidFill>
                <a:latin typeface="Arial" pitchFamily="34" charset="0"/>
                <a:ea typeface="MS PGothic" pitchFamily="34" charset="-128"/>
              </a:defRPr>
            </a:lvl6pPr>
            <a:lvl7pPr marL="3141131" indent="-241626" algn="ctr" eaLnBrk="0" fontAlgn="base" hangingPunct="0">
              <a:lnSpc>
                <a:spcPct val="86000"/>
              </a:lnSpc>
              <a:spcBef>
                <a:spcPct val="0"/>
              </a:spcBef>
              <a:spcAft>
                <a:spcPct val="0"/>
              </a:spcAft>
              <a:defRPr sz="2100">
                <a:solidFill>
                  <a:schemeClr val="tx1"/>
                </a:solidFill>
                <a:latin typeface="Arial" pitchFamily="34" charset="0"/>
                <a:ea typeface="MS PGothic" pitchFamily="34" charset="-128"/>
              </a:defRPr>
            </a:lvl7pPr>
            <a:lvl8pPr marL="3624383" indent="-241626" algn="ctr" eaLnBrk="0" fontAlgn="base" hangingPunct="0">
              <a:lnSpc>
                <a:spcPct val="86000"/>
              </a:lnSpc>
              <a:spcBef>
                <a:spcPct val="0"/>
              </a:spcBef>
              <a:spcAft>
                <a:spcPct val="0"/>
              </a:spcAft>
              <a:defRPr sz="2100">
                <a:solidFill>
                  <a:schemeClr val="tx1"/>
                </a:solidFill>
                <a:latin typeface="Arial" pitchFamily="34" charset="0"/>
                <a:ea typeface="MS PGothic" pitchFamily="34" charset="-128"/>
              </a:defRPr>
            </a:lvl8pPr>
            <a:lvl9pPr marL="4107635" indent="-241626" algn="ctr" eaLnBrk="0" fontAlgn="base" hangingPunct="0">
              <a:lnSpc>
                <a:spcPct val="86000"/>
              </a:lnSpc>
              <a:spcBef>
                <a:spcPct val="0"/>
              </a:spcBef>
              <a:spcAft>
                <a:spcPct val="0"/>
              </a:spcAft>
              <a:defRPr sz="2100">
                <a:solidFill>
                  <a:schemeClr val="tx1"/>
                </a:solidFill>
                <a:latin typeface="Arial" pitchFamily="34" charset="0"/>
                <a:ea typeface="MS PGothic" pitchFamily="34" charset="-128"/>
              </a:defRPr>
            </a:lvl9pPr>
          </a:lstStyle>
          <a:p>
            <a:pPr eaLnBrk="1" hangingPunct="1"/>
            <a:fld id="{E85A23F4-7F90-4F67-AD8F-728F4B4FF6C2}" type="slidenum">
              <a:rPr lang="en-US" sz="1200"/>
              <a:pPr eaLnBrk="1" hangingPunct="1"/>
              <a:t>30</a:t>
            </a:fld>
            <a:endParaRPr lang="en-US" sz="1200" dirty="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eaLnBrk="1" hangingPunct="1"/>
            <a:endParaRPr lang="es-ES_tradnl" dirty="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eaLnBrk="0" hangingPunct="0">
              <a:defRPr sz="2100">
                <a:solidFill>
                  <a:schemeClr val="tx1"/>
                </a:solidFill>
                <a:latin typeface="Arial" pitchFamily="34" charset="0"/>
                <a:ea typeface="MS PGothic" pitchFamily="34" charset="-128"/>
              </a:defRPr>
            </a:lvl1pPr>
            <a:lvl2pPr marL="785283" indent="-302032" eaLnBrk="0" hangingPunct="0">
              <a:defRPr sz="2100">
                <a:solidFill>
                  <a:schemeClr val="tx1"/>
                </a:solidFill>
                <a:latin typeface="Arial" pitchFamily="34" charset="0"/>
                <a:ea typeface="MS PGothic" pitchFamily="34" charset="-128"/>
              </a:defRPr>
            </a:lvl2pPr>
            <a:lvl3pPr marL="1208129" indent="-241626" eaLnBrk="0" hangingPunct="0">
              <a:defRPr sz="2100">
                <a:solidFill>
                  <a:schemeClr val="tx1"/>
                </a:solidFill>
                <a:latin typeface="Arial" pitchFamily="34" charset="0"/>
                <a:ea typeface="MS PGothic" pitchFamily="34" charset="-128"/>
              </a:defRPr>
            </a:lvl3pPr>
            <a:lvl4pPr marL="1691380" indent="-241626" eaLnBrk="0" hangingPunct="0">
              <a:defRPr sz="2100">
                <a:solidFill>
                  <a:schemeClr val="tx1"/>
                </a:solidFill>
                <a:latin typeface="Arial" pitchFamily="34" charset="0"/>
                <a:ea typeface="MS PGothic" pitchFamily="34" charset="-128"/>
              </a:defRPr>
            </a:lvl4pPr>
            <a:lvl5pPr marL="2174630" indent="-241626" eaLnBrk="0" hangingPunct="0">
              <a:defRPr sz="2100">
                <a:solidFill>
                  <a:schemeClr val="tx1"/>
                </a:solidFill>
                <a:latin typeface="Arial" pitchFamily="34" charset="0"/>
                <a:ea typeface="MS PGothic" pitchFamily="34" charset="-128"/>
              </a:defRPr>
            </a:lvl5pPr>
            <a:lvl6pPr marL="2657882" indent="-241626" algn="ctr" eaLnBrk="0" fontAlgn="base" hangingPunct="0">
              <a:lnSpc>
                <a:spcPct val="86000"/>
              </a:lnSpc>
              <a:spcBef>
                <a:spcPct val="0"/>
              </a:spcBef>
              <a:spcAft>
                <a:spcPct val="0"/>
              </a:spcAft>
              <a:defRPr sz="2100">
                <a:solidFill>
                  <a:schemeClr val="tx1"/>
                </a:solidFill>
                <a:latin typeface="Arial" pitchFamily="34" charset="0"/>
                <a:ea typeface="MS PGothic" pitchFamily="34" charset="-128"/>
              </a:defRPr>
            </a:lvl6pPr>
            <a:lvl7pPr marL="3141131" indent="-241626" algn="ctr" eaLnBrk="0" fontAlgn="base" hangingPunct="0">
              <a:lnSpc>
                <a:spcPct val="86000"/>
              </a:lnSpc>
              <a:spcBef>
                <a:spcPct val="0"/>
              </a:spcBef>
              <a:spcAft>
                <a:spcPct val="0"/>
              </a:spcAft>
              <a:defRPr sz="2100">
                <a:solidFill>
                  <a:schemeClr val="tx1"/>
                </a:solidFill>
                <a:latin typeface="Arial" pitchFamily="34" charset="0"/>
                <a:ea typeface="MS PGothic" pitchFamily="34" charset="-128"/>
              </a:defRPr>
            </a:lvl7pPr>
            <a:lvl8pPr marL="3624383" indent="-241626" algn="ctr" eaLnBrk="0" fontAlgn="base" hangingPunct="0">
              <a:lnSpc>
                <a:spcPct val="86000"/>
              </a:lnSpc>
              <a:spcBef>
                <a:spcPct val="0"/>
              </a:spcBef>
              <a:spcAft>
                <a:spcPct val="0"/>
              </a:spcAft>
              <a:defRPr sz="2100">
                <a:solidFill>
                  <a:schemeClr val="tx1"/>
                </a:solidFill>
                <a:latin typeface="Arial" pitchFamily="34" charset="0"/>
                <a:ea typeface="MS PGothic" pitchFamily="34" charset="-128"/>
              </a:defRPr>
            </a:lvl8pPr>
            <a:lvl9pPr marL="4107635" indent="-241626" algn="ctr" eaLnBrk="0" fontAlgn="base" hangingPunct="0">
              <a:lnSpc>
                <a:spcPct val="86000"/>
              </a:lnSpc>
              <a:spcBef>
                <a:spcPct val="0"/>
              </a:spcBef>
              <a:spcAft>
                <a:spcPct val="0"/>
              </a:spcAft>
              <a:defRPr sz="2100">
                <a:solidFill>
                  <a:schemeClr val="tx1"/>
                </a:solidFill>
                <a:latin typeface="Arial" pitchFamily="34" charset="0"/>
                <a:ea typeface="MS PGothic" pitchFamily="34" charset="-128"/>
              </a:defRPr>
            </a:lvl9pPr>
          </a:lstStyle>
          <a:p>
            <a:pPr eaLnBrk="1" hangingPunct="1"/>
            <a:fld id="{B8A80C98-E154-42DE-889C-954B737840A5}" type="slidenum">
              <a:rPr lang="en-US" sz="1200"/>
              <a:pPr eaLnBrk="1" hangingPunct="1"/>
              <a:t>3</a:t>
            </a:fld>
            <a:endParaRPr lang="en-US" sz="1200" dirty="0"/>
          </a:p>
        </p:txBody>
      </p:sp>
      <p:sp>
        <p:nvSpPr>
          <p:cNvPr id="30723" name="Rectangle 2"/>
          <p:cNvSpPr>
            <a:spLocks noGrp="1" noRot="1" noChangeAspect="1" noChangeArrowheads="1" noTextEdit="1"/>
          </p:cNvSpPr>
          <p:nvPr>
            <p:ph type="sldImg"/>
          </p:nvPr>
        </p:nvSpPr>
        <p:spPr>
          <a:xfrm>
            <a:off x="771525" y="588963"/>
            <a:ext cx="5757863" cy="4113212"/>
          </a:xfr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eaLnBrk="0" hangingPunct="0">
              <a:defRPr sz="2100">
                <a:solidFill>
                  <a:schemeClr val="tx1"/>
                </a:solidFill>
                <a:latin typeface="Arial" pitchFamily="34" charset="0"/>
                <a:ea typeface="MS PGothic" pitchFamily="34" charset="-128"/>
              </a:defRPr>
            </a:lvl1pPr>
            <a:lvl2pPr marL="785283" indent="-302032" eaLnBrk="0" hangingPunct="0">
              <a:defRPr sz="2100">
                <a:solidFill>
                  <a:schemeClr val="tx1"/>
                </a:solidFill>
                <a:latin typeface="Arial" pitchFamily="34" charset="0"/>
                <a:ea typeface="MS PGothic" pitchFamily="34" charset="-128"/>
              </a:defRPr>
            </a:lvl2pPr>
            <a:lvl3pPr marL="1208129" indent="-241626" eaLnBrk="0" hangingPunct="0">
              <a:defRPr sz="2100">
                <a:solidFill>
                  <a:schemeClr val="tx1"/>
                </a:solidFill>
                <a:latin typeface="Arial" pitchFamily="34" charset="0"/>
                <a:ea typeface="MS PGothic" pitchFamily="34" charset="-128"/>
              </a:defRPr>
            </a:lvl3pPr>
            <a:lvl4pPr marL="1691380" indent="-241626" eaLnBrk="0" hangingPunct="0">
              <a:defRPr sz="2100">
                <a:solidFill>
                  <a:schemeClr val="tx1"/>
                </a:solidFill>
                <a:latin typeface="Arial" pitchFamily="34" charset="0"/>
                <a:ea typeface="MS PGothic" pitchFamily="34" charset="-128"/>
              </a:defRPr>
            </a:lvl4pPr>
            <a:lvl5pPr marL="2174630" indent="-241626" eaLnBrk="0" hangingPunct="0">
              <a:defRPr sz="2100">
                <a:solidFill>
                  <a:schemeClr val="tx1"/>
                </a:solidFill>
                <a:latin typeface="Arial" pitchFamily="34" charset="0"/>
                <a:ea typeface="MS PGothic" pitchFamily="34" charset="-128"/>
              </a:defRPr>
            </a:lvl5pPr>
            <a:lvl6pPr marL="2657882" indent="-241626" algn="ctr" eaLnBrk="0" fontAlgn="base" hangingPunct="0">
              <a:lnSpc>
                <a:spcPct val="86000"/>
              </a:lnSpc>
              <a:spcBef>
                <a:spcPct val="0"/>
              </a:spcBef>
              <a:spcAft>
                <a:spcPct val="0"/>
              </a:spcAft>
              <a:defRPr sz="2100">
                <a:solidFill>
                  <a:schemeClr val="tx1"/>
                </a:solidFill>
                <a:latin typeface="Arial" pitchFamily="34" charset="0"/>
                <a:ea typeface="MS PGothic" pitchFamily="34" charset="-128"/>
              </a:defRPr>
            </a:lvl6pPr>
            <a:lvl7pPr marL="3141131" indent="-241626" algn="ctr" eaLnBrk="0" fontAlgn="base" hangingPunct="0">
              <a:lnSpc>
                <a:spcPct val="86000"/>
              </a:lnSpc>
              <a:spcBef>
                <a:spcPct val="0"/>
              </a:spcBef>
              <a:spcAft>
                <a:spcPct val="0"/>
              </a:spcAft>
              <a:defRPr sz="2100">
                <a:solidFill>
                  <a:schemeClr val="tx1"/>
                </a:solidFill>
                <a:latin typeface="Arial" pitchFamily="34" charset="0"/>
                <a:ea typeface="MS PGothic" pitchFamily="34" charset="-128"/>
              </a:defRPr>
            </a:lvl7pPr>
            <a:lvl8pPr marL="3624383" indent="-241626" algn="ctr" eaLnBrk="0" fontAlgn="base" hangingPunct="0">
              <a:lnSpc>
                <a:spcPct val="86000"/>
              </a:lnSpc>
              <a:spcBef>
                <a:spcPct val="0"/>
              </a:spcBef>
              <a:spcAft>
                <a:spcPct val="0"/>
              </a:spcAft>
              <a:defRPr sz="2100">
                <a:solidFill>
                  <a:schemeClr val="tx1"/>
                </a:solidFill>
                <a:latin typeface="Arial" pitchFamily="34" charset="0"/>
                <a:ea typeface="MS PGothic" pitchFamily="34" charset="-128"/>
              </a:defRPr>
            </a:lvl8pPr>
            <a:lvl9pPr marL="4107635" indent="-241626" algn="ctr" eaLnBrk="0" fontAlgn="base" hangingPunct="0">
              <a:lnSpc>
                <a:spcPct val="86000"/>
              </a:lnSpc>
              <a:spcBef>
                <a:spcPct val="0"/>
              </a:spcBef>
              <a:spcAft>
                <a:spcPct val="0"/>
              </a:spcAft>
              <a:defRPr sz="2100">
                <a:solidFill>
                  <a:schemeClr val="tx1"/>
                </a:solidFill>
                <a:latin typeface="Arial" pitchFamily="34" charset="0"/>
                <a:ea typeface="MS PGothic" pitchFamily="34" charset="-128"/>
              </a:defRPr>
            </a:lvl9pPr>
          </a:lstStyle>
          <a:p>
            <a:pPr eaLnBrk="1" hangingPunct="1"/>
            <a:fld id="{87A6ABD3-7FD2-45BA-AC91-7D223254896A}" type="slidenum">
              <a:rPr lang="en-US" sz="1200"/>
              <a:pPr eaLnBrk="1" hangingPunct="1"/>
              <a:t>4</a:t>
            </a:fld>
            <a:endParaRPr lang="en-US" sz="1200" dirty="0"/>
          </a:p>
        </p:txBody>
      </p:sp>
      <p:sp>
        <p:nvSpPr>
          <p:cNvPr id="31747" name="Rectangle 2"/>
          <p:cNvSpPr>
            <a:spLocks noGrp="1" noRot="1" noChangeAspect="1" noChangeArrowheads="1" noTextEdit="1"/>
          </p:cNvSpPr>
          <p:nvPr>
            <p:ph type="sldImg"/>
          </p:nvPr>
        </p:nvSpPr>
        <p:spPr>
          <a:xfrm>
            <a:off x="1136650" y="722313"/>
            <a:ext cx="5041900" cy="3600450"/>
          </a:xfrm>
          <a:ln/>
        </p:spPr>
      </p:sp>
      <p:sp>
        <p:nvSpPr>
          <p:cNvPr id="31748" name="Rectangle 3"/>
          <p:cNvSpPr>
            <a:spLocks noGrp="1" noChangeArrowheads="1"/>
          </p:cNvSpPr>
          <p:nvPr>
            <p:ph type="body" idx="1"/>
          </p:nvPr>
        </p:nvSpPr>
        <p:spPr>
          <a:xfrm>
            <a:off x="975361" y="4560573"/>
            <a:ext cx="5364480" cy="4318873"/>
          </a:xfrm>
          <a:noFill/>
        </p:spPr>
        <p:txBody>
          <a:bodyPr/>
          <a:lstStyle/>
          <a:p>
            <a:pPr eaLnBrk="1" hangingPunct="1"/>
            <a:endParaRPr lang="en-US" dirty="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eaLnBrk="0" hangingPunct="0">
              <a:defRPr sz="2100">
                <a:solidFill>
                  <a:schemeClr val="tx1"/>
                </a:solidFill>
                <a:latin typeface="Arial" pitchFamily="34" charset="0"/>
                <a:ea typeface="MS PGothic" pitchFamily="34" charset="-128"/>
              </a:defRPr>
            </a:lvl1pPr>
            <a:lvl2pPr marL="785283" indent="-302032" eaLnBrk="0" hangingPunct="0">
              <a:defRPr sz="2100">
                <a:solidFill>
                  <a:schemeClr val="tx1"/>
                </a:solidFill>
                <a:latin typeface="Arial" pitchFamily="34" charset="0"/>
                <a:ea typeface="MS PGothic" pitchFamily="34" charset="-128"/>
              </a:defRPr>
            </a:lvl2pPr>
            <a:lvl3pPr marL="1208129" indent="-241626" eaLnBrk="0" hangingPunct="0">
              <a:defRPr sz="2100">
                <a:solidFill>
                  <a:schemeClr val="tx1"/>
                </a:solidFill>
                <a:latin typeface="Arial" pitchFamily="34" charset="0"/>
                <a:ea typeface="MS PGothic" pitchFamily="34" charset="-128"/>
              </a:defRPr>
            </a:lvl3pPr>
            <a:lvl4pPr marL="1691380" indent="-241626" eaLnBrk="0" hangingPunct="0">
              <a:defRPr sz="2100">
                <a:solidFill>
                  <a:schemeClr val="tx1"/>
                </a:solidFill>
                <a:latin typeface="Arial" pitchFamily="34" charset="0"/>
                <a:ea typeface="MS PGothic" pitchFamily="34" charset="-128"/>
              </a:defRPr>
            </a:lvl4pPr>
            <a:lvl5pPr marL="2174630" indent="-241626" eaLnBrk="0" hangingPunct="0">
              <a:defRPr sz="2100">
                <a:solidFill>
                  <a:schemeClr val="tx1"/>
                </a:solidFill>
                <a:latin typeface="Arial" pitchFamily="34" charset="0"/>
                <a:ea typeface="MS PGothic" pitchFamily="34" charset="-128"/>
              </a:defRPr>
            </a:lvl5pPr>
            <a:lvl6pPr marL="2657882" indent="-241626" algn="ctr" eaLnBrk="0" fontAlgn="base" hangingPunct="0">
              <a:lnSpc>
                <a:spcPct val="86000"/>
              </a:lnSpc>
              <a:spcBef>
                <a:spcPct val="0"/>
              </a:spcBef>
              <a:spcAft>
                <a:spcPct val="0"/>
              </a:spcAft>
              <a:defRPr sz="2100">
                <a:solidFill>
                  <a:schemeClr val="tx1"/>
                </a:solidFill>
                <a:latin typeface="Arial" pitchFamily="34" charset="0"/>
                <a:ea typeface="MS PGothic" pitchFamily="34" charset="-128"/>
              </a:defRPr>
            </a:lvl6pPr>
            <a:lvl7pPr marL="3141131" indent="-241626" algn="ctr" eaLnBrk="0" fontAlgn="base" hangingPunct="0">
              <a:lnSpc>
                <a:spcPct val="86000"/>
              </a:lnSpc>
              <a:spcBef>
                <a:spcPct val="0"/>
              </a:spcBef>
              <a:spcAft>
                <a:spcPct val="0"/>
              </a:spcAft>
              <a:defRPr sz="2100">
                <a:solidFill>
                  <a:schemeClr val="tx1"/>
                </a:solidFill>
                <a:latin typeface="Arial" pitchFamily="34" charset="0"/>
                <a:ea typeface="MS PGothic" pitchFamily="34" charset="-128"/>
              </a:defRPr>
            </a:lvl7pPr>
            <a:lvl8pPr marL="3624383" indent="-241626" algn="ctr" eaLnBrk="0" fontAlgn="base" hangingPunct="0">
              <a:lnSpc>
                <a:spcPct val="86000"/>
              </a:lnSpc>
              <a:spcBef>
                <a:spcPct val="0"/>
              </a:spcBef>
              <a:spcAft>
                <a:spcPct val="0"/>
              </a:spcAft>
              <a:defRPr sz="2100">
                <a:solidFill>
                  <a:schemeClr val="tx1"/>
                </a:solidFill>
                <a:latin typeface="Arial" pitchFamily="34" charset="0"/>
                <a:ea typeface="MS PGothic" pitchFamily="34" charset="-128"/>
              </a:defRPr>
            </a:lvl8pPr>
            <a:lvl9pPr marL="4107635" indent="-241626" algn="ctr" eaLnBrk="0" fontAlgn="base" hangingPunct="0">
              <a:lnSpc>
                <a:spcPct val="86000"/>
              </a:lnSpc>
              <a:spcBef>
                <a:spcPct val="0"/>
              </a:spcBef>
              <a:spcAft>
                <a:spcPct val="0"/>
              </a:spcAft>
              <a:defRPr sz="2100">
                <a:solidFill>
                  <a:schemeClr val="tx1"/>
                </a:solidFill>
                <a:latin typeface="Arial" pitchFamily="34" charset="0"/>
                <a:ea typeface="MS PGothic" pitchFamily="34" charset="-128"/>
              </a:defRPr>
            </a:lvl9pPr>
          </a:lstStyle>
          <a:p>
            <a:pPr eaLnBrk="1" hangingPunct="1"/>
            <a:fld id="{87A6ABD3-7FD2-45BA-AC91-7D223254896A}" type="slidenum">
              <a:rPr lang="en-US" sz="1200"/>
              <a:pPr eaLnBrk="1" hangingPunct="1"/>
              <a:t>5</a:t>
            </a:fld>
            <a:endParaRPr lang="en-US" sz="1200" dirty="0"/>
          </a:p>
        </p:txBody>
      </p:sp>
      <p:sp>
        <p:nvSpPr>
          <p:cNvPr id="31747" name="Rectangle 2"/>
          <p:cNvSpPr>
            <a:spLocks noGrp="1" noRot="1" noChangeAspect="1" noChangeArrowheads="1" noTextEdit="1"/>
          </p:cNvSpPr>
          <p:nvPr>
            <p:ph type="sldImg"/>
          </p:nvPr>
        </p:nvSpPr>
        <p:spPr>
          <a:xfrm>
            <a:off x="1136650" y="722313"/>
            <a:ext cx="5041900" cy="3600450"/>
          </a:xfrm>
          <a:ln/>
        </p:spPr>
      </p:sp>
      <p:sp>
        <p:nvSpPr>
          <p:cNvPr id="31748" name="Rectangle 3"/>
          <p:cNvSpPr>
            <a:spLocks noGrp="1" noChangeArrowheads="1"/>
          </p:cNvSpPr>
          <p:nvPr>
            <p:ph type="body" idx="1"/>
          </p:nvPr>
        </p:nvSpPr>
        <p:spPr>
          <a:xfrm>
            <a:off x="975361" y="4560573"/>
            <a:ext cx="5364480" cy="4318873"/>
          </a:xfrm>
          <a:noFill/>
        </p:spPr>
        <p:txBody>
          <a:bodyPr/>
          <a:lstStyle/>
          <a:p>
            <a:pPr eaLnBrk="1" hangingPunct="1"/>
            <a:endParaRPr lang="en-US" dirty="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eaLnBrk="0" hangingPunct="0">
              <a:defRPr sz="2100">
                <a:solidFill>
                  <a:schemeClr val="tx1"/>
                </a:solidFill>
                <a:latin typeface="Arial" pitchFamily="34" charset="0"/>
                <a:ea typeface="MS PGothic" pitchFamily="34" charset="-128"/>
              </a:defRPr>
            </a:lvl1pPr>
            <a:lvl2pPr marL="785283" indent="-302032" eaLnBrk="0" hangingPunct="0">
              <a:defRPr sz="2100">
                <a:solidFill>
                  <a:schemeClr val="tx1"/>
                </a:solidFill>
                <a:latin typeface="Arial" pitchFamily="34" charset="0"/>
                <a:ea typeface="MS PGothic" pitchFamily="34" charset="-128"/>
              </a:defRPr>
            </a:lvl2pPr>
            <a:lvl3pPr marL="1208129" indent="-241626" eaLnBrk="0" hangingPunct="0">
              <a:defRPr sz="2100">
                <a:solidFill>
                  <a:schemeClr val="tx1"/>
                </a:solidFill>
                <a:latin typeface="Arial" pitchFamily="34" charset="0"/>
                <a:ea typeface="MS PGothic" pitchFamily="34" charset="-128"/>
              </a:defRPr>
            </a:lvl3pPr>
            <a:lvl4pPr marL="1691380" indent="-241626" eaLnBrk="0" hangingPunct="0">
              <a:defRPr sz="2100">
                <a:solidFill>
                  <a:schemeClr val="tx1"/>
                </a:solidFill>
                <a:latin typeface="Arial" pitchFamily="34" charset="0"/>
                <a:ea typeface="MS PGothic" pitchFamily="34" charset="-128"/>
              </a:defRPr>
            </a:lvl4pPr>
            <a:lvl5pPr marL="2174630" indent="-241626" eaLnBrk="0" hangingPunct="0">
              <a:defRPr sz="2100">
                <a:solidFill>
                  <a:schemeClr val="tx1"/>
                </a:solidFill>
                <a:latin typeface="Arial" pitchFamily="34" charset="0"/>
                <a:ea typeface="MS PGothic" pitchFamily="34" charset="-128"/>
              </a:defRPr>
            </a:lvl5pPr>
            <a:lvl6pPr marL="2657882" indent="-241626" algn="ctr" eaLnBrk="0" fontAlgn="base" hangingPunct="0">
              <a:lnSpc>
                <a:spcPct val="86000"/>
              </a:lnSpc>
              <a:spcBef>
                <a:spcPct val="0"/>
              </a:spcBef>
              <a:spcAft>
                <a:spcPct val="0"/>
              </a:spcAft>
              <a:defRPr sz="2100">
                <a:solidFill>
                  <a:schemeClr val="tx1"/>
                </a:solidFill>
                <a:latin typeface="Arial" pitchFamily="34" charset="0"/>
                <a:ea typeface="MS PGothic" pitchFamily="34" charset="-128"/>
              </a:defRPr>
            </a:lvl6pPr>
            <a:lvl7pPr marL="3141131" indent="-241626" algn="ctr" eaLnBrk="0" fontAlgn="base" hangingPunct="0">
              <a:lnSpc>
                <a:spcPct val="86000"/>
              </a:lnSpc>
              <a:spcBef>
                <a:spcPct val="0"/>
              </a:spcBef>
              <a:spcAft>
                <a:spcPct val="0"/>
              </a:spcAft>
              <a:defRPr sz="2100">
                <a:solidFill>
                  <a:schemeClr val="tx1"/>
                </a:solidFill>
                <a:latin typeface="Arial" pitchFamily="34" charset="0"/>
                <a:ea typeface="MS PGothic" pitchFamily="34" charset="-128"/>
              </a:defRPr>
            </a:lvl7pPr>
            <a:lvl8pPr marL="3624383" indent="-241626" algn="ctr" eaLnBrk="0" fontAlgn="base" hangingPunct="0">
              <a:lnSpc>
                <a:spcPct val="86000"/>
              </a:lnSpc>
              <a:spcBef>
                <a:spcPct val="0"/>
              </a:spcBef>
              <a:spcAft>
                <a:spcPct val="0"/>
              </a:spcAft>
              <a:defRPr sz="2100">
                <a:solidFill>
                  <a:schemeClr val="tx1"/>
                </a:solidFill>
                <a:latin typeface="Arial" pitchFamily="34" charset="0"/>
                <a:ea typeface="MS PGothic" pitchFamily="34" charset="-128"/>
              </a:defRPr>
            </a:lvl8pPr>
            <a:lvl9pPr marL="4107635" indent="-241626" algn="ctr" eaLnBrk="0" fontAlgn="base" hangingPunct="0">
              <a:lnSpc>
                <a:spcPct val="86000"/>
              </a:lnSpc>
              <a:spcBef>
                <a:spcPct val="0"/>
              </a:spcBef>
              <a:spcAft>
                <a:spcPct val="0"/>
              </a:spcAft>
              <a:defRPr sz="2100">
                <a:solidFill>
                  <a:schemeClr val="tx1"/>
                </a:solidFill>
                <a:latin typeface="Arial" pitchFamily="34" charset="0"/>
                <a:ea typeface="MS PGothic" pitchFamily="34" charset="-128"/>
              </a:defRPr>
            </a:lvl9pPr>
          </a:lstStyle>
          <a:p>
            <a:pPr eaLnBrk="1" hangingPunct="1"/>
            <a:fld id="{847F22C6-E7F4-4157-A02B-8163D8687FC9}" type="slidenum">
              <a:rPr lang="en-US" sz="1200"/>
              <a:pPr eaLnBrk="1" hangingPunct="1"/>
              <a:t>7</a:t>
            </a:fld>
            <a:endParaRPr lang="en-US" sz="1200" dirty="0"/>
          </a:p>
        </p:txBody>
      </p:sp>
      <p:sp>
        <p:nvSpPr>
          <p:cNvPr id="32771" name="Rectangle 2"/>
          <p:cNvSpPr>
            <a:spLocks noGrp="1" noRot="1" noChangeAspect="1" noChangeArrowheads="1" noTextEdit="1"/>
          </p:cNvSpPr>
          <p:nvPr>
            <p:ph type="sldImg"/>
          </p:nvPr>
        </p:nvSpPr>
        <p:spPr>
          <a:xfrm>
            <a:off x="771525" y="588963"/>
            <a:ext cx="5757863" cy="4113212"/>
          </a:xfrm>
          <a:ln/>
        </p:spPr>
      </p:sp>
      <p:sp>
        <p:nvSpPr>
          <p:cNvPr id="32772" name="Rectangle 3"/>
          <p:cNvSpPr>
            <a:spLocks noGrp="1" noChangeArrowheads="1"/>
          </p:cNvSpPr>
          <p:nvPr>
            <p:ph type="body" idx="1"/>
          </p:nvPr>
        </p:nvSpPr>
        <p:spPr>
          <a:xfrm>
            <a:off x="977056" y="4905615"/>
            <a:ext cx="5361092" cy="4320540"/>
          </a:xfrm>
          <a:noFill/>
        </p:spPr>
        <p:txBody>
          <a:bodyPr lIns="92030" tIns="46014" rIns="92030" bIns="46014"/>
          <a:lstStyle/>
          <a:p>
            <a:pPr eaLnBrk="1" hangingPunct="1"/>
            <a:r>
              <a:rPr lang="en-GB" dirty="0">
                <a:latin typeface="Arial" pitchFamily="34" charset="0"/>
              </a:rPr>
              <a:t>_________________________________________________________</a:t>
            </a:r>
          </a:p>
          <a:p>
            <a:pPr eaLnBrk="1" hangingPunct="1"/>
            <a:endParaRPr lang="en-GB" dirty="0">
              <a:latin typeface="Arial" pitchFamily="34" charset="0"/>
            </a:endParaRPr>
          </a:p>
          <a:p>
            <a:pPr eaLnBrk="1" hangingPunct="1"/>
            <a:r>
              <a:rPr lang="en-GB" dirty="0">
                <a:latin typeface="Arial" pitchFamily="34" charset="0"/>
              </a:rPr>
              <a:t>_________________________________________________________</a:t>
            </a:r>
          </a:p>
          <a:p>
            <a:pPr eaLnBrk="1" hangingPunct="1"/>
            <a:endParaRPr lang="en-GB" dirty="0">
              <a:latin typeface="Arial" pitchFamily="34" charset="0"/>
            </a:endParaRPr>
          </a:p>
          <a:p>
            <a:pPr eaLnBrk="1" hangingPunct="1"/>
            <a:r>
              <a:rPr lang="en-GB" dirty="0">
                <a:latin typeface="Arial" pitchFamily="34" charset="0"/>
              </a:rPr>
              <a:t>_________________________________________________________</a:t>
            </a:r>
          </a:p>
          <a:p>
            <a:pPr eaLnBrk="1" hangingPunct="1"/>
            <a:endParaRPr lang="en-GB" dirty="0">
              <a:latin typeface="Arial" pitchFamily="34" charset="0"/>
            </a:endParaRPr>
          </a:p>
          <a:p>
            <a:pPr eaLnBrk="1" hangingPunct="1"/>
            <a:r>
              <a:rPr lang="en-GB" dirty="0">
                <a:latin typeface="Arial" pitchFamily="34" charset="0"/>
              </a:rPr>
              <a:t>_________________________________________________________</a:t>
            </a:r>
          </a:p>
          <a:p>
            <a:pPr eaLnBrk="1" hangingPunct="1"/>
            <a:endParaRPr lang="en-GB" dirty="0">
              <a:latin typeface="Arial" pitchFamily="34" charset="0"/>
            </a:endParaRPr>
          </a:p>
          <a:p>
            <a:pPr eaLnBrk="1" hangingPunct="1"/>
            <a:r>
              <a:rPr lang="en-GB" dirty="0">
                <a:latin typeface="Arial" pitchFamily="34" charset="0"/>
              </a:rPr>
              <a:t>_________________________________________________________</a:t>
            </a:r>
          </a:p>
          <a:p>
            <a:pPr eaLnBrk="1" hangingPunct="1"/>
            <a:endParaRPr lang="en-GB" dirty="0">
              <a:latin typeface="Arial" pitchFamily="34" charset="0"/>
            </a:endParaRPr>
          </a:p>
          <a:p>
            <a:pPr eaLnBrk="1" hangingPunct="1"/>
            <a:r>
              <a:rPr lang="en-GB" dirty="0">
                <a:latin typeface="Arial" pitchFamily="34" charset="0"/>
              </a:rPr>
              <a:t>_________________________________________________________</a:t>
            </a:r>
          </a:p>
          <a:p>
            <a:pPr eaLnBrk="1" hangingPunct="1"/>
            <a:endParaRPr lang="en-GB" dirty="0">
              <a:latin typeface="Arial" pitchFamily="34" charset="0"/>
            </a:endParaRPr>
          </a:p>
          <a:p>
            <a:pPr eaLnBrk="1" hangingPunct="1"/>
            <a:r>
              <a:rPr lang="en-GB" dirty="0">
                <a:latin typeface="Arial" pitchFamily="34" charset="0"/>
              </a:rPr>
              <a:t>_________________________________________________________</a:t>
            </a:r>
          </a:p>
          <a:p>
            <a:pPr eaLnBrk="1" hangingPunct="1"/>
            <a:endParaRPr lang="en-GB" dirty="0">
              <a:latin typeface="Arial" pitchFamily="34" charset="0"/>
            </a:endParaRPr>
          </a:p>
          <a:p>
            <a:pPr eaLnBrk="1" hangingPunct="1"/>
            <a:r>
              <a:rPr lang="en-GB" dirty="0">
                <a:latin typeface="Arial" pitchFamily="34" charset="0"/>
              </a:rPr>
              <a:t>_________________________________________________________</a:t>
            </a:r>
          </a:p>
          <a:p>
            <a:pPr eaLnBrk="1" hangingPunct="1"/>
            <a:endParaRPr lang="en-GB" dirty="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eaLnBrk="0" hangingPunct="0">
              <a:defRPr sz="2100">
                <a:solidFill>
                  <a:schemeClr val="tx1"/>
                </a:solidFill>
                <a:latin typeface="Arial" pitchFamily="34" charset="0"/>
                <a:ea typeface="MS PGothic" pitchFamily="34" charset="-128"/>
              </a:defRPr>
            </a:lvl1pPr>
            <a:lvl2pPr marL="785283" indent="-302032" eaLnBrk="0" hangingPunct="0">
              <a:defRPr sz="2100">
                <a:solidFill>
                  <a:schemeClr val="tx1"/>
                </a:solidFill>
                <a:latin typeface="Arial" pitchFamily="34" charset="0"/>
                <a:ea typeface="MS PGothic" pitchFamily="34" charset="-128"/>
              </a:defRPr>
            </a:lvl2pPr>
            <a:lvl3pPr marL="1208129" indent="-241626" eaLnBrk="0" hangingPunct="0">
              <a:defRPr sz="2100">
                <a:solidFill>
                  <a:schemeClr val="tx1"/>
                </a:solidFill>
                <a:latin typeface="Arial" pitchFamily="34" charset="0"/>
                <a:ea typeface="MS PGothic" pitchFamily="34" charset="-128"/>
              </a:defRPr>
            </a:lvl3pPr>
            <a:lvl4pPr marL="1691380" indent="-241626" eaLnBrk="0" hangingPunct="0">
              <a:defRPr sz="2100">
                <a:solidFill>
                  <a:schemeClr val="tx1"/>
                </a:solidFill>
                <a:latin typeface="Arial" pitchFamily="34" charset="0"/>
                <a:ea typeface="MS PGothic" pitchFamily="34" charset="-128"/>
              </a:defRPr>
            </a:lvl4pPr>
            <a:lvl5pPr marL="2174630" indent="-241626" eaLnBrk="0" hangingPunct="0">
              <a:defRPr sz="2100">
                <a:solidFill>
                  <a:schemeClr val="tx1"/>
                </a:solidFill>
                <a:latin typeface="Arial" pitchFamily="34" charset="0"/>
                <a:ea typeface="MS PGothic" pitchFamily="34" charset="-128"/>
              </a:defRPr>
            </a:lvl5pPr>
            <a:lvl6pPr marL="2657882" indent="-241626" algn="ctr" eaLnBrk="0" fontAlgn="base" hangingPunct="0">
              <a:lnSpc>
                <a:spcPct val="86000"/>
              </a:lnSpc>
              <a:spcBef>
                <a:spcPct val="0"/>
              </a:spcBef>
              <a:spcAft>
                <a:spcPct val="0"/>
              </a:spcAft>
              <a:defRPr sz="2100">
                <a:solidFill>
                  <a:schemeClr val="tx1"/>
                </a:solidFill>
                <a:latin typeface="Arial" pitchFamily="34" charset="0"/>
                <a:ea typeface="MS PGothic" pitchFamily="34" charset="-128"/>
              </a:defRPr>
            </a:lvl6pPr>
            <a:lvl7pPr marL="3141131" indent="-241626" algn="ctr" eaLnBrk="0" fontAlgn="base" hangingPunct="0">
              <a:lnSpc>
                <a:spcPct val="86000"/>
              </a:lnSpc>
              <a:spcBef>
                <a:spcPct val="0"/>
              </a:spcBef>
              <a:spcAft>
                <a:spcPct val="0"/>
              </a:spcAft>
              <a:defRPr sz="2100">
                <a:solidFill>
                  <a:schemeClr val="tx1"/>
                </a:solidFill>
                <a:latin typeface="Arial" pitchFamily="34" charset="0"/>
                <a:ea typeface="MS PGothic" pitchFamily="34" charset="-128"/>
              </a:defRPr>
            </a:lvl7pPr>
            <a:lvl8pPr marL="3624383" indent="-241626" algn="ctr" eaLnBrk="0" fontAlgn="base" hangingPunct="0">
              <a:lnSpc>
                <a:spcPct val="86000"/>
              </a:lnSpc>
              <a:spcBef>
                <a:spcPct val="0"/>
              </a:spcBef>
              <a:spcAft>
                <a:spcPct val="0"/>
              </a:spcAft>
              <a:defRPr sz="2100">
                <a:solidFill>
                  <a:schemeClr val="tx1"/>
                </a:solidFill>
                <a:latin typeface="Arial" pitchFamily="34" charset="0"/>
                <a:ea typeface="MS PGothic" pitchFamily="34" charset="-128"/>
              </a:defRPr>
            </a:lvl8pPr>
            <a:lvl9pPr marL="4107635" indent="-241626" algn="ctr" eaLnBrk="0" fontAlgn="base" hangingPunct="0">
              <a:lnSpc>
                <a:spcPct val="86000"/>
              </a:lnSpc>
              <a:spcBef>
                <a:spcPct val="0"/>
              </a:spcBef>
              <a:spcAft>
                <a:spcPct val="0"/>
              </a:spcAft>
              <a:defRPr sz="2100">
                <a:solidFill>
                  <a:schemeClr val="tx1"/>
                </a:solidFill>
                <a:latin typeface="Arial" pitchFamily="34" charset="0"/>
                <a:ea typeface="MS PGothic" pitchFamily="34" charset="-128"/>
              </a:defRPr>
            </a:lvl9pPr>
          </a:lstStyle>
          <a:p>
            <a:pPr eaLnBrk="1" hangingPunct="1"/>
            <a:fld id="{2B479651-03C3-4770-B885-34D22746791B}" type="slidenum">
              <a:rPr lang="en-US" sz="1200"/>
              <a:pPr eaLnBrk="1" hangingPunct="1"/>
              <a:t>8</a:t>
            </a:fld>
            <a:endParaRPr lang="en-US" sz="1200" dirty="0"/>
          </a:p>
        </p:txBody>
      </p:sp>
      <p:sp>
        <p:nvSpPr>
          <p:cNvPr id="33795" name="Rectangle 2"/>
          <p:cNvSpPr>
            <a:spLocks noGrp="1" noRot="1" noChangeAspect="1" noChangeArrowheads="1" noTextEdit="1"/>
          </p:cNvSpPr>
          <p:nvPr>
            <p:ph type="sldImg"/>
          </p:nvPr>
        </p:nvSpPr>
        <p:spPr>
          <a:xfrm>
            <a:off x="771525" y="588963"/>
            <a:ext cx="5757863" cy="4113212"/>
          </a:xfrm>
          <a:ln/>
        </p:spPr>
      </p:sp>
      <p:sp>
        <p:nvSpPr>
          <p:cNvPr id="33796" name="Rectangle 3"/>
          <p:cNvSpPr>
            <a:spLocks noGrp="1" noChangeArrowheads="1"/>
          </p:cNvSpPr>
          <p:nvPr>
            <p:ph type="body" idx="1"/>
          </p:nvPr>
        </p:nvSpPr>
        <p:spPr>
          <a:xfrm>
            <a:off x="977056" y="4985625"/>
            <a:ext cx="5361092" cy="4320540"/>
          </a:xfrm>
          <a:noFill/>
        </p:spPr>
        <p:txBody>
          <a:bodyPr lIns="92030" tIns="46014" rIns="92030" bIns="46014"/>
          <a:lstStyle/>
          <a:p>
            <a:pPr eaLnBrk="1" hangingPunct="1"/>
            <a:r>
              <a:rPr lang="en-GB" dirty="0">
                <a:latin typeface="Arial" pitchFamily="34" charset="0"/>
              </a:rPr>
              <a:t>_________________________________________________________</a:t>
            </a:r>
          </a:p>
          <a:p>
            <a:pPr eaLnBrk="1" hangingPunct="1"/>
            <a:endParaRPr lang="en-GB" dirty="0">
              <a:latin typeface="Arial" pitchFamily="34" charset="0"/>
            </a:endParaRPr>
          </a:p>
          <a:p>
            <a:pPr eaLnBrk="1" hangingPunct="1"/>
            <a:r>
              <a:rPr lang="en-GB" dirty="0">
                <a:latin typeface="Arial" pitchFamily="34" charset="0"/>
              </a:rPr>
              <a:t>_________________________________________________________</a:t>
            </a:r>
          </a:p>
          <a:p>
            <a:pPr eaLnBrk="1" hangingPunct="1"/>
            <a:endParaRPr lang="en-GB" dirty="0">
              <a:latin typeface="Arial" pitchFamily="34" charset="0"/>
            </a:endParaRPr>
          </a:p>
          <a:p>
            <a:pPr eaLnBrk="1" hangingPunct="1"/>
            <a:r>
              <a:rPr lang="en-GB" dirty="0">
                <a:latin typeface="Arial" pitchFamily="34" charset="0"/>
              </a:rPr>
              <a:t>_________________________________________________________</a:t>
            </a:r>
          </a:p>
          <a:p>
            <a:pPr eaLnBrk="1" hangingPunct="1"/>
            <a:endParaRPr lang="en-GB" dirty="0">
              <a:latin typeface="Arial" pitchFamily="34" charset="0"/>
            </a:endParaRPr>
          </a:p>
          <a:p>
            <a:pPr eaLnBrk="1" hangingPunct="1"/>
            <a:r>
              <a:rPr lang="en-GB" dirty="0">
                <a:latin typeface="Arial" pitchFamily="34" charset="0"/>
              </a:rPr>
              <a:t>_________________________________________________________</a:t>
            </a:r>
          </a:p>
          <a:p>
            <a:pPr eaLnBrk="1" hangingPunct="1"/>
            <a:endParaRPr lang="en-GB" dirty="0">
              <a:latin typeface="Arial" pitchFamily="34" charset="0"/>
            </a:endParaRPr>
          </a:p>
          <a:p>
            <a:pPr eaLnBrk="1" hangingPunct="1"/>
            <a:r>
              <a:rPr lang="en-GB" dirty="0">
                <a:latin typeface="Arial" pitchFamily="34" charset="0"/>
              </a:rPr>
              <a:t>_________________________________________________________</a:t>
            </a:r>
          </a:p>
          <a:p>
            <a:pPr eaLnBrk="1" hangingPunct="1"/>
            <a:endParaRPr lang="en-GB" dirty="0">
              <a:latin typeface="Arial" pitchFamily="34" charset="0"/>
            </a:endParaRPr>
          </a:p>
          <a:p>
            <a:pPr eaLnBrk="1" hangingPunct="1"/>
            <a:r>
              <a:rPr lang="en-GB" dirty="0">
                <a:latin typeface="Arial" pitchFamily="34" charset="0"/>
              </a:rPr>
              <a:t>_________________________________________________________</a:t>
            </a:r>
          </a:p>
          <a:p>
            <a:pPr eaLnBrk="1" hangingPunct="1"/>
            <a:endParaRPr lang="en-GB" dirty="0">
              <a:latin typeface="Arial" pitchFamily="34" charset="0"/>
            </a:endParaRPr>
          </a:p>
          <a:p>
            <a:pPr eaLnBrk="1" hangingPunct="1"/>
            <a:r>
              <a:rPr lang="en-GB" dirty="0">
                <a:latin typeface="Arial" pitchFamily="34" charset="0"/>
              </a:rPr>
              <a:t>_________________________________________________________</a:t>
            </a:r>
          </a:p>
          <a:p>
            <a:pPr eaLnBrk="1" hangingPunct="1"/>
            <a:endParaRPr lang="en-GB" dirty="0">
              <a:latin typeface="Arial" pitchFamily="34" charset="0"/>
            </a:endParaRPr>
          </a:p>
          <a:p>
            <a:pPr eaLnBrk="1" hangingPunct="1"/>
            <a:r>
              <a:rPr lang="en-GB" dirty="0">
                <a:latin typeface="Arial" pitchFamily="34" charset="0"/>
              </a:rPr>
              <a:t>_________________________________________________________</a:t>
            </a:r>
          </a:p>
          <a:p>
            <a:pPr eaLnBrk="1" hangingPunct="1"/>
            <a:endParaRPr lang="en-GB" dirty="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61D223-EA60-41A8-A171-9ADF3AB1DFFF}" type="slidenum">
              <a:rPr lang="en-US" smtClean="0"/>
              <a:pPr/>
              <a:t>12</a:t>
            </a:fld>
            <a:endParaRPr lang="en-US" dirty="0"/>
          </a:p>
        </p:txBody>
      </p:sp>
    </p:spTree>
    <p:extLst>
      <p:ext uri="{BB962C8B-B14F-4D97-AF65-F5344CB8AC3E}">
        <p14:creationId xmlns:p14="http://schemas.microsoft.com/office/powerpoint/2010/main" val="41365726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a:noFill/>
        </p:spPr>
        <p:txBody>
          <a:bodyPr/>
          <a:lstStyle/>
          <a:p>
            <a:endParaRPr lang="en-US" altLang="en-US" dirty="0"/>
          </a:p>
        </p:txBody>
      </p:sp>
      <p:sp>
        <p:nvSpPr>
          <p:cNvPr id="49156" name="Slide Number Placeholder 3"/>
          <p:cNvSpPr>
            <a:spLocks noGrp="1"/>
          </p:cNvSpPr>
          <p:nvPr>
            <p:ph type="sldNum" sz="quarter" idx="5"/>
          </p:nvPr>
        </p:nvSpPr>
        <p:spPr>
          <a:noFill/>
        </p:spPr>
        <p:txBody>
          <a:bodyPr/>
          <a:lstStyle>
            <a:lvl1pPr defTabSz="482400" eaLnBrk="0" hangingPunct="0">
              <a:defRPr>
                <a:solidFill>
                  <a:schemeClr val="tx1"/>
                </a:solidFill>
                <a:latin typeface="Arial" pitchFamily="34" charset="0"/>
                <a:cs typeface="Arial" pitchFamily="34" charset="0"/>
              </a:defRPr>
            </a:lvl1pPr>
            <a:lvl2pPr marL="778493" indent="-299421" defTabSz="482400" eaLnBrk="0" hangingPunct="0">
              <a:defRPr>
                <a:solidFill>
                  <a:schemeClr val="tx1"/>
                </a:solidFill>
                <a:latin typeface="Arial" pitchFamily="34" charset="0"/>
                <a:cs typeface="Arial" pitchFamily="34" charset="0"/>
              </a:defRPr>
            </a:lvl2pPr>
            <a:lvl3pPr marL="1197683" indent="-239537" defTabSz="482400" eaLnBrk="0" hangingPunct="0">
              <a:defRPr>
                <a:solidFill>
                  <a:schemeClr val="tx1"/>
                </a:solidFill>
                <a:latin typeface="Arial" pitchFamily="34" charset="0"/>
                <a:cs typeface="Arial" pitchFamily="34" charset="0"/>
              </a:defRPr>
            </a:lvl3pPr>
            <a:lvl4pPr marL="1676757" indent="-239537" defTabSz="482400" eaLnBrk="0" hangingPunct="0">
              <a:defRPr>
                <a:solidFill>
                  <a:schemeClr val="tx1"/>
                </a:solidFill>
                <a:latin typeface="Arial" pitchFamily="34" charset="0"/>
                <a:cs typeface="Arial" pitchFamily="34" charset="0"/>
              </a:defRPr>
            </a:lvl4pPr>
            <a:lvl5pPr marL="2155830" indent="-239537" defTabSz="482400" eaLnBrk="0" hangingPunct="0">
              <a:defRPr>
                <a:solidFill>
                  <a:schemeClr val="tx1"/>
                </a:solidFill>
                <a:latin typeface="Arial" pitchFamily="34" charset="0"/>
                <a:cs typeface="Arial" pitchFamily="34" charset="0"/>
              </a:defRPr>
            </a:lvl5pPr>
            <a:lvl6pPr marL="2634904" indent="-239537" defTabSz="482400" eaLnBrk="0" fontAlgn="base" hangingPunct="0">
              <a:spcBef>
                <a:spcPct val="0"/>
              </a:spcBef>
              <a:spcAft>
                <a:spcPct val="0"/>
              </a:spcAft>
              <a:defRPr>
                <a:solidFill>
                  <a:schemeClr val="tx1"/>
                </a:solidFill>
                <a:latin typeface="Arial" pitchFamily="34" charset="0"/>
                <a:cs typeface="Arial" pitchFamily="34" charset="0"/>
              </a:defRPr>
            </a:lvl6pPr>
            <a:lvl7pPr marL="3113977" indent="-239537" defTabSz="482400" eaLnBrk="0" fontAlgn="base" hangingPunct="0">
              <a:spcBef>
                <a:spcPct val="0"/>
              </a:spcBef>
              <a:spcAft>
                <a:spcPct val="0"/>
              </a:spcAft>
              <a:defRPr>
                <a:solidFill>
                  <a:schemeClr val="tx1"/>
                </a:solidFill>
                <a:latin typeface="Arial" pitchFamily="34" charset="0"/>
                <a:cs typeface="Arial" pitchFamily="34" charset="0"/>
              </a:defRPr>
            </a:lvl7pPr>
            <a:lvl8pPr marL="3593050" indent="-239537" defTabSz="482400" eaLnBrk="0" fontAlgn="base" hangingPunct="0">
              <a:spcBef>
                <a:spcPct val="0"/>
              </a:spcBef>
              <a:spcAft>
                <a:spcPct val="0"/>
              </a:spcAft>
              <a:defRPr>
                <a:solidFill>
                  <a:schemeClr val="tx1"/>
                </a:solidFill>
                <a:latin typeface="Arial" pitchFamily="34" charset="0"/>
                <a:cs typeface="Arial" pitchFamily="34" charset="0"/>
              </a:defRPr>
            </a:lvl8pPr>
            <a:lvl9pPr marL="4072124" indent="-239537" defTabSz="4824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dirty="0">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a:noFill/>
        </p:spPr>
        <p:txBody>
          <a:bodyPr/>
          <a:lstStyle/>
          <a:p>
            <a:endParaRPr lang="en-US" altLang="en-US" dirty="0"/>
          </a:p>
        </p:txBody>
      </p:sp>
      <p:sp>
        <p:nvSpPr>
          <p:cNvPr id="50180" name="Slide Number Placeholder 3"/>
          <p:cNvSpPr>
            <a:spLocks noGrp="1"/>
          </p:cNvSpPr>
          <p:nvPr>
            <p:ph type="sldNum" sz="quarter" idx="5"/>
          </p:nvPr>
        </p:nvSpPr>
        <p:spPr>
          <a:noFill/>
        </p:spPr>
        <p:txBody>
          <a:bodyPr/>
          <a:lstStyle>
            <a:lvl1pPr defTabSz="482400" eaLnBrk="0" hangingPunct="0">
              <a:defRPr>
                <a:solidFill>
                  <a:schemeClr val="tx1"/>
                </a:solidFill>
                <a:latin typeface="Arial" pitchFamily="34" charset="0"/>
                <a:cs typeface="Arial" pitchFamily="34" charset="0"/>
              </a:defRPr>
            </a:lvl1pPr>
            <a:lvl2pPr marL="778493" indent="-299421" defTabSz="482400" eaLnBrk="0" hangingPunct="0">
              <a:defRPr>
                <a:solidFill>
                  <a:schemeClr val="tx1"/>
                </a:solidFill>
                <a:latin typeface="Arial" pitchFamily="34" charset="0"/>
                <a:cs typeface="Arial" pitchFamily="34" charset="0"/>
              </a:defRPr>
            </a:lvl2pPr>
            <a:lvl3pPr marL="1197683" indent="-239537" defTabSz="482400" eaLnBrk="0" hangingPunct="0">
              <a:defRPr>
                <a:solidFill>
                  <a:schemeClr val="tx1"/>
                </a:solidFill>
                <a:latin typeface="Arial" pitchFamily="34" charset="0"/>
                <a:cs typeface="Arial" pitchFamily="34" charset="0"/>
              </a:defRPr>
            </a:lvl3pPr>
            <a:lvl4pPr marL="1676757" indent="-239537" defTabSz="482400" eaLnBrk="0" hangingPunct="0">
              <a:defRPr>
                <a:solidFill>
                  <a:schemeClr val="tx1"/>
                </a:solidFill>
                <a:latin typeface="Arial" pitchFamily="34" charset="0"/>
                <a:cs typeface="Arial" pitchFamily="34" charset="0"/>
              </a:defRPr>
            </a:lvl4pPr>
            <a:lvl5pPr marL="2155830" indent="-239537" defTabSz="482400" eaLnBrk="0" hangingPunct="0">
              <a:defRPr>
                <a:solidFill>
                  <a:schemeClr val="tx1"/>
                </a:solidFill>
                <a:latin typeface="Arial" pitchFamily="34" charset="0"/>
                <a:cs typeface="Arial" pitchFamily="34" charset="0"/>
              </a:defRPr>
            </a:lvl5pPr>
            <a:lvl6pPr marL="2634904" indent="-239537" defTabSz="482400" eaLnBrk="0" fontAlgn="base" hangingPunct="0">
              <a:spcBef>
                <a:spcPct val="0"/>
              </a:spcBef>
              <a:spcAft>
                <a:spcPct val="0"/>
              </a:spcAft>
              <a:defRPr>
                <a:solidFill>
                  <a:schemeClr val="tx1"/>
                </a:solidFill>
                <a:latin typeface="Arial" pitchFamily="34" charset="0"/>
                <a:cs typeface="Arial" pitchFamily="34" charset="0"/>
              </a:defRPr>
            </a:lvl6pPr>
            <a:lvl7pPr marL="3113977" indent="-239537" defTabSz="482400" eaLnBrk="0" fontAlgn="base" hangingPunct="0">
              <a:spcBef>
                <a:spcPct val="0"/>
              </a:spcBef>
              <a:spcAft>
                <a:spcPct val="0"/>
              </a:spcAft>
              <a:defRPr>
                <a:solidFill>
                  <a:schemeClr val="tx1"/>
                </a:solidFill>
                <a:latin typeface="Arial" pitchFamily="34" charset="0"/>
                <a:cs typeface="Arial" pitchFamily="34" charset="0"/>
              </a:defRPr>
            </a:lvl7pPr>
            <a:lvl8pPr marL="3593050" indent="-239537" defTabSz="482400" eaLnBrk="0" fontAlgn="base" hangingPunct="0">
              <a:spcBef>
                <a:spcPct val="0"/>
              </a:spcBef>
              <a:spcAft>
                <a:spcPct val="0"/>
              </a:spcAft>
              <a:defRPr>
                <a:solidFill>
                  <a:schemeClr val="tx1"/>
                </a:solidFill>
                <a:latin typeface="Arial" pitchFamily="34" charset="0"/>
                <a:cs typeface="Arial" pitchFamily="34" charset="0"/>
              </a:defRPr>
            </a:lvl8pPr>
            <a:lvl9pPr marL="4072124" indent="-239537" defTabSz="4824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dirty="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10.xml"/><Relationship Id="rId7" Type="http://schemas.openxmlformats.org/officeDocument/2006/relationships/image" Target="../media/image3.tiff"/><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2.tiff"/><Relationship Id="rId5" Type="http://schemas.openxmlformats.org/officeDocument/2006/relationships/image" Target="../media/image1.tiff"/><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tags" Target="../tags/tag1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MMC_CoverShape"/>
          <p:cNvGrpSpPr/>
          <p:nvPr userDrawn="1">
            <p:custDataLst>
              <p:tags r:id="rId1"/>
            </p:custDataLst>
          </p:nvPr>
        </p:nvGrpSpPr>
        <p:grpSpPr>
          <a:xfrm>
            <a:off x="0" y="2159000"/>
            <a:ext cx="9601201" cy="4114801"/>
            <a:chOff x="0" y="2159000"/>
            <a:chExt cx="9601201" cy="4114801"/>
          </a:xfrm>
        </p:grpSpPr>
        <p:sp>
          <p:nvSpPr>
            <p:cNvPr id="2" name="Freeform 1"/>
            <p:cNvSpPr/>
            <p:nvPr userDrawn="1"/>
          </p:nvSpPr>
          <p:spPr bwMode="auto">
            <a:xfrm>
              <a:off x="0" y="3530600"/>
              <a:ext cx="914401" cy="2082801"/>
            </a:xfrm>
            <a:custGeom>
              <a:avLst/>
              <a:gdLst/>
              <a:ahLst/>
              <a:cxnLst/>
              <a:rect l="0" t="0" r="0" b="0"/>
              <a:pathLst>
                <a:path w="914401" h="2082801">
                  <a:moveTo>
                    <a:pt x="0" y="0"/>
                  </a:moveTo>
                  <a:lnTo>
                    <a:pt x="914400" y="0"/>
                  </a:lnTo>
                  <a:lnTo>
                    <a:pt x="0" y="2082800"/>
                  </a:lnTo>
                </a:path>
              </a:pathLst>
            </a:custGeom>
            <a:solidFill>
              <a:schemeClr val="folHlink"/>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bg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91440" bIns="45720" numCol="1" rtlCol="0" anchor="ctr" anchorCtr="0" compatLnSpc="1">
              <a:prstTxWarp prst="textNoShape">
                <a:avLst/>
              </a:prstTxWarp>
            </a:bodyPr>
            <a:lstStyle/>
            <a:p>
              <a:pPr marL="0" marR="0" indent="0" algn="ctr" defTabSz="914400" rtl="0" eaLnBrk="1" fontAlgn="base" latinLnBrk="0" hangingPunct="1">
                <a:lnSpc>
                  <a:spcPct val="86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Arial" charset="0"/>
              </a:endParaRPr>
            </a:p>
          </p:txBody>
        </p:sp>
        <p:sp>
          <p:nvSpPr>
            <p:cNvPr id="3" name="Freeform 2"/>
            <p:cNvSpPr/>
            <p:nvPr userDrawn="1"/>
          </p:nvSpPr>
          <p:spPr bwMode="auto">
            <a:xfrm>
              <a:off x="0" y="3530600"/>
              <a:ext cx="8026401" cy="2743201"/>
            </a:xfrm>
            <a:custGeom>
              <a:avLst/>
              <a:gdLst/>
              <a:ahLst/>
              <a:cxnLst/>
              <a:rect l="0" t="0" r="0" b="0"/>
              <a:pathLst>
                <a:path w="8026401" h="2743201">
                  <a:moveTo>
                    <a:pt x="0" y="1828800"/>
                  </a:moveTo>
                  <a:lnTo>
                    <a:pt x="914400" y="0"/>
                  </a:lnTo>
                  <a:lnTo>
                    <a:pt x="8026400" y="2743200"/>
                  </a:lnTo>
                  <a:lnTo>
                    <a:pt x="0" y="2743200"/>
                  </a:lnTo>
                </a:path>
              </a:pathLst>
            </a:custGeom>
            <a:solidFill>
              <a:schemeClr val="hlink"/>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bg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91440" bIns="45720" numCol="1" rtlCol="0" anchor="ctr" anchorCtr="0" compatLnSpc="1">
              <a:prstTxWarp prst="textNoShape">
                <a:avLst/>
              </a:prstTxWarp>
            </a:bodyPr>
            <a:lstStyle/>
            <a:p>
              <a:pPr marL="0" marR="0" indent="0" algn="ctr" defTabSz="914400" rtl="0" eaLnBrk="1" fontAlgn="base" latinLnBrk="0" hangingPunct="1">
                <a:lnSpc>
                  <a:spcPct val="86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Arial" charset="0"/>
              </a:endParaRPr>
            </a:p>
          </p:txBody>
        </p:sp>
        <p:sp>
          <p:nvSpPr>
            <p:cNvPr id="4" name="Freeform 3"/>
            <p:cNvSpPr/>
            <p:nvPr userDrawn="1"/>
          </p:nvSpPr>
          <p:spPr bwMode="auto">
            <a:xfrm>
              <a:off x="914400" y="3530600"/>
              <a:ext cx="8686801" cy="2743201"/>
            </a:xfrm>
            <a:custGeom>
              <a:avLst/>
              <a:gdLst/>
              <a:ahLst/>
              <a:cxnLst/>
              <a:rect l="0" t="0" r="0" b="0"/>
              <a:pathLst>
                <a:path w="8686801" h="2743201">
                  <a:moveTo>
                    <a:pt x="6858000" y="2743200"/>
                  </a:moveTo>
                  <a:lnTo>
                    <a:pt x="0" y="0"/>
                  </a:lnTo>
                  <a:lnTo>
                    <a:pt x="8686800" y="1574800"/>
                  </a:lnTo>
                  <a:lnTo>
                    <a:pt x="8686800" y="2743200"/>
                  </a:lnTo>
                </a:path>
              </a:pathLst>
            </a:custGeom>
            <a:solidFill>
              <a:schemeClr val="accent1"/>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bg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91440" bIns="45720" numCol="1" rtlCol="0" anchor="ctr" anchorCtr="0" compatLnSpc="1">
              <a:prstTxWarp prst="textNoShape">
                <a:avLst/>
              </a:prstTxWarp>
            </a:bodyPr>
            <a:lstStyle/>
            <a:p>
              <a:pPr marL="0" marR="0" indent="0" algn="ctr" defTabSz="914400" rtl="0" eaLnBrk="1" fontAlgn="base" latinLnBrk="0" hangingPunct="1">
                <a:lnSpc>
                  <a:spcPct val="86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Arial" charset="0"/>
              </a:endParaRPr>
            </a:p>
          </p:txBody>
        </p:sp>
        <p:sp>
          <p:nvSpPr>
            <p:cNvPr id="5" name="Freeform 4"/>
            <p:cNvSpPr/>
            <p:nvPr userDrawn="1"/>
          </p:nvSpPr>
          <p:spPr bwMode="auto">
            <a:xfrm>
              <a:off x="914400" y="2159000"/>
              <a:ext cx="8686801" cy="3200401"/>
            </a:xfrm>
            <a:custGeom>
              <a:avLst/>
              <a:gdLst/>
              <a:ahLst/>
              <a:cxnLst/>
              <a:rect l="0" t="0" r="0" b="0"/>
              <a:pathLst>
                <a:path w="8686801" h="3200401">
                  <a:moveTo>
                    <a:pt x="8686800" y="3200400"/>
                  </a:moveTo>
                  <a:lnTo>
                    <a:pt x="0" y="1371600"/>
                  </a:lnTo>
                  <a:lnTo>
                    <a:pt x="8686800" y="0"/>
                  </a:lnTo>
                </a:path>
              </a:pathLst>
            </a:custGeom>
            <a:solidFill>
              <a:schemeClr val="accent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bg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91440" bIns="45720" numCol="1" rtlCol="0" anchor="ctr" anchorCtr="0" compatLnSpc="1">
              <a:prstTxWarp prst="textNoShape">
                <a:avLst/>
              </a:prstTxWarp>
            </a:bodyPr>
            <a:lstStyle/>
            <a:p>
              <a:pPr marL="0" marR="0" indent="0" algn="ctr" defTabSz="914400" rtl="0" eaLnBrk="1" fontAlgn="base" latinLnBrk="0" hangingPunct="1">
                <a:lnSpc>
                  <a:spcPct val="86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Arial" charset="0"/>
              </a:endParaRPr>
            </a:p>
          </p:txBody>
        </p:sp>
      </p:grpSp>
      <p:sp>
        <p:nvSpPr>
          <p:cNvPr id="8194" name="PresentationTitle"/>
          <p:cNvSpPr>
            <a:spLocks noGrp="1" noChangeArrowheads="1"/>
          </p:cNvSpPr>
          <p:nvPr>
            <p:ph type="ctrTitle"/>
            <p:custDataLst>
              <p:tags r:id="rId2"/>
            </p:custDataLst>
          </p:nvPr>
        </p:nvSpPr>
        <p:spPr>
          <a:xfrm>
            <a:off x="896938" y="1243013"/>
            <a:ext cx="8234362" cy="370551"/>
          </a:xfrm>
        </p:spPr>
        <p:txBody>
          <a:bodyPr tIns="0" rIns="0" bIns="0">
            <a:spAutoFit/>
          </a:bodyPr>
          <a:lstStyle>
            <a:lvl1pPr>
              <a:lnSpc>
                <a:spcPct val="86000"/>
              </a:lnSpc>
              <a:defRPr sz="2800"/>
            </a:lvl1pPr>
          </a:lstStyle>
          <a:p>
            <a:pPr lvl="0"/>
            <a:r>
              <a:rPr lang="en-US" noProof="0"/>
              <a:t>CLICK TO EDIT MASTER TITLE STYLE</a:t>
            </a:r>
          </a:p>
        </p:txBody>
      </p:sp>
      <p:sp>
        <p:nvSpPr>
          <p:cNvPr id="8388" name="Date"/>
          <p:cNvSpPr>
            <a:spLocks noGrp="1" noChangeArrowheads="1"/>
          </p:cNvSpPr>
          <p:nvPr>
            <p:ph type="subTitle" sz="quarter" idx="1"/>
            <p:custDataLst>
              <p:tags r:id="rId3"/>
            </p:custDataLst>
          </p:nvPr>
        </p:nvSpPr>
        <p:spPr>
          <a:xfrm>
            <a:off x="904875" y="1998663"/>
            <a:ext cx="4852988" cy="228600"/>
          </a:xfrm>
          <a:extLs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0" indent="0">
              <a:lnSpc>
                <a:spcPct val="83000"/>
              </a:lnSpc>
              <a:spcBef>
                <a:spcPct val="0"/>
              </a:spcBef>
              <a:buFontTx/>
              <a:buNone/>
              <a:defRPr sz="1800">
                <a:solidFill>
                  <a:schemeClr val="accent2"/>
                </a:solidFill>
              </a:defRPr>
            </a:lvl1pPr>
          </a:lstStyle>
          <a:p>
            <a:pPr lvl="0"/>
            <a:r>
              <a:rPr lang="en-US" noProof="0"/>
              <a:t>Click to edit Master subtitle style</a:t>
            </a:r>
          </a:p>
        </p:txBody>
      </p:sp>
      <p:pic>
        <p:nvPicPr>
          <p:cNvPr id="7" name="Picture 6"/>
          <p:cNvPicPr>
            <a:picLocks/>
          </p:cNvPicPr>
          <p:nvPr userDrawn="1"/>
        </p:nvPicPr>
        <p:blipFill>
          <a:blip r:embed="rId5" cstate="print">
            <a:extLst>
              <a:ext uri="{28A0092B-C50C-407E-A947-70E740481C1C}">
                <a14:useLocalDpi xmlns:a14="http://schemas.microsoft.com/office/drawing/2010/main" val="0"/>
              </a:ext>
            </a:extLst>
          </a:blip>
          <a:stretch>
            <a:fillRect/>
          </a:stretch>
        </p:blipFill>
        <p:spPr>
          <a:xfrm>
            <a:off x="716026" y="477901"/>
            <a:ext cx="1510284" cy="228600"/>
          </a:xfrm>
          <a:prstGeom prst="rect">
            <a:avLst/>
          </a:prstGeom>
        </p:spPr>
      </p:pic>
      <p:pic>
        <p:nvPicPr>
          <p:cNvPr id="8" name="Picture 7"/>
          <p:cNvPicPr>
            <a:picLocks/>
          </p:cNvPicPr>
          <p:nvPr userDrawn="1"/>
        </p:nvPicPr>
        <p:blipFill>
          <a:blip r:embed="rId6" cstate="print">
            <a:extLst>
              <a:ext uri="{28A0092B-C50C-407E-A947-70E740481C1C}">
                <a14:useLocalDpi xmlns:a14="http://schemas.microsoft.com/office/drawing/2010/main" val="0"/>
              </a:ext>
            </a:extLst>
          </a:blip>
          <a:stretch>
            <a:fillRect/>
          </a:stretch>
        </p:blipFill>
        <p:spPr>
          <a:xfrm>
            <a:off x="7466838" y="6459474"/>
            <a:ext cx="1659636" cy="228600"/>
          </a:xfrm>
          <a:prstGeom prst="rect">
            <a:avLst/>
          </a:prstGeom>
        </p:spPr>
      </p:pic>
      <p:pic>
        <p:nvPicPr>
          <p:cNvPr id="9" name="Picture 8"/>
          <p:cNvPicPr>
            <a:picLocks/>
          </p:cNvPicPr>
          <p:nvPr userDrawn="1"/>
        </p:nvPicPr>
        <p:blipFill>
          <a:blip r:embed="rId7" cstate="print">
            <a:extLst>
              <a:ext uri="{28A0092B-C50C-407E-A947-70E740481C1C}">
                <a14:useLocalDpi xmlns:a14="http://schemas.microsoft.com/office/drawing/2010/main" val="0"/>
              </a:ext>
            </a:extLst>
          </a:blip>
          <a:stretch>
            <a:fillRect/>
          </a:stretch>
        </p:blipFill>
        <p:spPr>
          <a:xfrm>
            <a:off x="6176010" y="574675"/>
            <a:ext cx="2950464" cy="10363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AE2BCD03-00F6-469A-81F2-91B44192060B}" type="slidenum">
              <a:rPr lang="en-US"/>
              <a:pPr/>
              <a:t>‹#›</a:t>
            </a:fld>
            <a:endParaRPr lang="en-US" dirty="0"/>
          </a:p>
        </p:txBody>
      </p:sp>
      <p:sp>
        <p:nvSpPr>
          <p:cNvPr id="5" name="Date Placeholder 4"/>
          <p:cNvSpPr>
            <a:spLocks noGrp="1"/>
          </p:cNvSpPr>
          <p:nvPr>
            <p:ph type="dt" sz="half" idx="11"/>
          </p:nvPr>
        </p:nvSpPr>
        <p:spPr/>
        <p:txBody>
          <a:bodyPr/>
          <a:lstStyle>
            <a:lvl1pPr>
              <a:defRPr/>
            </a:lvl1pPr>
          </a:lstStyle>
          <a:p>
            <a:fld id="{FB3CFEE7-4DA0-4203-A106-0805D02ED737}" type="datetime4">
              <a:rPr lang="en-US"/>
              <a:pPr/>
              <a:t>May 15, 2019</a:t>
            </a:fld>
            <a:endParaRPr lang="en-US" dirty="0"/>
          </a:p>
        </p:txBody>
      </p:sp>
    </p:spTree>
    <p:extLst>
      <p:ext uri="{BB962C8B-B14F-4D97-AF65-F5344CB8AC3E}">
        <p14:creationId xmlns:p14="http://schemas.microsoft.com/office/powerpoint/2010/main" val="1773010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0713" y="382588"/>
            <a:ext cx="2171700" cy="5883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5613" y="382588"/>
            <a:ext cx="6362700" cy="5883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53590724-F31A-4506-A1F2-DA71E54C5043}" type="slidenum">
              <a:rPr lang="en-US"/>
              <a:pPr/>
              <a:t>‹#›</a:t>
            </a:fld>
            <a:endParaRPr lang="en-US" dirty="0"/>
          </a:p>
        </p:txBody>
      </p:sp>
      <p:sp>
        <p:nvSpPr>
          <p:cNvPr id="5" name="Date Placeholder 4"/>
          <p:cNvSpPr>
            <a:spLocks noGrp="1"/>
          </p:cNvSpPr>
          <p:nvPr>
            <p:ph type="dt" sz="half" idx="11"/>
          </p:nvPr>
        </p:nvSpPr>
        <p:spPr/>
        <p:txBody>
          <a:bodyPr/>
          <a:lstStyle>
            <a:lvl1pPr>
              <a:defRPr/>
            </a:lvl1pPr>
          </a:lstStyle>
          <a:p>
            <a:fld id="{D3E34370-733D-4846-92C3-62DE150DA9F9}" type="datetime4">
              <a:rPr lang="en-US"/>
              <a:pPr/>
              <a:t>May 15, 2019</a:t>
            </a:fld>
            <a:endParaRPr lang="en-US" dirty="0"/>
          </a:p>
        </p:txBody>
      </p:sp>
    </p:spTree>
    <p:extLst>
      <p:ext uri="{BB962C8B-B14F-4D97-AF65-F5344CB8AC3E}">
        <p14:creationId xmlns:p14="http://schemas.microsoft.com/office/powerpoint/2010/main" val="34041392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5613" y="382588"/>
            <a:ext cx="8686800" cy="690562"/>
          </a:xfrm>
        </p:spPr>
        <p:txBody>
          <a:bodyPr/>
          <a:lstStyle/>
          <a:p>
            <a:r>
              <a:rPr lang="en-US"/>
              <a:t>Click to edit Master title style</a:t>
            </a:r>
          </a:p>
        </p:txBody>
      </p:sp>
      <p:sp>
        <p:nvSpPr>
          <p:cNvPr id="3" name="Text Placeholder 2"/>
          <p:cNvSpPr>
            <a:spLocks noGrp="1"/>
          </p:cNvSpPr>
          <p:nvPr>
            <p:ph type="body" sz="half" idx="1"/>
          </p:nvPr>
        </p:nvSpPr>
        <p:spPr>
          <a:xfrm>
            <a:off x="455613" y="1277938"/>
            <a:ext cx="4267200" cy="4987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75213" y="1277938"/>
            <a:ext cx="4267200" cy="4987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Number"/>
          <p:cNvSpPr>
            <a:spLocks noGrp="1" noChangeArrowheads="1"/>
          </p:cNvSpPr>
          <p:nvPr>
            <p:ph type="sldNum" sz="quarter" idx="10"/>
            <p:custDataLst>
              <p:tags r:id="rId1"/>
            </p:custDataLst>
          </p:nvPr>
        </p:nvSpPr>
        <p:spPr>
          <a:ln/>
        </p:spPr>
        <p:txBody>
          <a:bodyPr/>
          <a:lstStyle>
            <a:lvl1pPr>
              <a:defRPr/>
            </a:lvl1pPr>
          </a:lstStyle>
          <a:p>
            <a:pPr>
              <a:defRPr/>
            </a:pPr>
            <a:fld id="{FE076FF1-EDB1-4E1F-99AD-A2FDF29D7FCB}" type="slidenum">
              <a:rPr lang="en-US"/>
              <a:pPr>
                <a:defRPr/>
              </a:pPr>
              <a:t>‹#›</a:t>
            </a:fld>
            <a:endParaRPr lang="en-US" dirty="0"/>
          </a:p>
        </p:txBody>
      </p:sp>
      <p:sp>
        <p:nvSpPr>
          <p:cNvPr id="6" name="Date" hidden="1"/>
          <p:cNvSpPr>
            <a:spLocks noGrp="1" noChangeArrowheads="1"/>
          </p:cNvSpPr>
          <p:nvPr>
            <p:ph type="dt" sz="half" idx="11"/>
            <p:custDataLst>
              <p:tags r:id="rId2"/>
            </p:custDataLst>
          </p:nvPr>
        </p:nvSpPr>
        <p:spPr>
          <a:ln/>
        </p:spPr>
        <p:txBody>
          <a:bodyPr/>
          <a:lstStyle>
            <a:lvl1pPr>
              <a:defRPr/>
            </a:lvl1pPr>
          </a:lstStyle>
          <a:p>
            <a:pPr>
              <a:defRPr/>
            </a:pPr>
            <a:fld id="{5A8B6EA1-064C-459C-99BE-E07EC73BEDB5}" type="datetime4">
              <a:rPr lang="en-US" smtClean="0"/>
              <a:t>May 15, 2019</a:t>
            </a:fld>
            <a:endParaRPr lang="en-US" dirty="0"/>
          </a:p>
        </p:txBody>
      </p:sp>
    </p:spTree>
    <p:extLst>
      <p:ext uri="{BB962C8B-B14F-4D97-AF65-F5344CB8AC3E}">
        <p14:creationId xmlns:p14="http://schemas.microsoft.com/office/powerpoint/2010/main" val="3463760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7FBE1FFD-6340-487D-A90E-08832B68BB49}" type="slidenum">
              <a:rPr lang="en-US"/>
              <a:pPr/>
              <a:t>‹#›</a:t>
            </a:fld>
            <a:endParaRPr lang="en-US" dirty="0"/>
          </a:p>
        </p:txBody>
      </p:sp>
      <p:sp>
        <p:nvSpPr>
          <p:cNvPr id="5" name="Date Placeholder 4"/>
          <p:cNvSpPr>
            <a:spLocks noGrp="1"/>
          </p:cNvSpPr>
          <p:nvPr>
            <p:ph type="dt" sz="half" idx="11"/>
          </p:nvPr>
        </p:nvSpPr>
        <p:spPr/>
        <p:txBody>
          <a:bodyPr/>
          <a:lstStyle>
            <a:lvl1pPr>
              <a:defRPr/>
            </a:lvl1pPr>
          </a:lstStyle>
          <a:p>
            <a:fld id="{302468C8-426B-4C9C-81EA-879668CD7833}" type="datetime4">
              <a:rPr lang="en-US"/>
              <a:pPr/>
              <a:t>May 15, 2019</a:t>
            </a:fld>
            <a:endParaRPr lang="en-US" dirty="0"/>
          </a:p>
        </p:txBody>
      </p:sp>
    </p:spTree>
    <p:extLst>
      <p:ext uri="{BB962C8B-B14F-4D97-AF65-F5344CB8AC3E}">
        <p14:creationId xmlns:p14="http://schemas.microsoft.com/office/powerpoint/2010/main" val="2779039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58825" y="4406900"/>
            <a:ext cx="8161338"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58825" y="2906713"/>
            <a:ext cx="8161338"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fld id="{23EFB334-8E69-4BFB-A446-A1588B2DAB10}" type="slidenum">
              <a:rPr lang="en-US"/>
              <a:pPr/>
              <a:t>‹#›</a:t>
            </a:fld>
            <a:endParaRPr lang="en-US" dirty="0"/>
          </a:p>
        </p:txBody>
      </p:sp>
      <p:sp>
        <p:nvSpPr>
          <p:cNvPr id="5" name="Date Placeholder 4"/>
          <p:cNvSpPr>
            <a:spLocks noGrp="1"/>
          </p:cNvSpPr>
          <p:nvPr>
            <p:ph type="dt" sz="half" idx="11"/>
          </p:nvPr>
        </p:nvSpPr>
        <p:spPr/>
        <p:txBody>
          <a:bodyPr/>
          <a:lstStyle>
            <a:lvl1pPr>
              <a:defRPr/>
            </a:lvl1pPr>
          </a:lstStyle>
          <a:p>
            <a:fld id="{C4A23512-C585-45E4-9838-A37C6579C178}" type="datetime4">
              <a:rPr lang="en-US"/>
              <a:pPr/>
              <a:t>May 15, 2019</a:t>
            </a:fld>
            <a:endParaRPr lang="en-US" dirty="0"/>
          </a:p>
        </p:txBody>
      </p:sp>
    </p:spTree>
    <p:extLst>
      <p:ext uri="{BB962C8B-B14F-4D97-AF65-F5344CB8AC3E}">
        <p14:creationId xmlns:p14="http://schemas.microsoft.com/office/powerpoint/2010/main" val="15088529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5613" y="1277938"/>
            <a:ext cx="4267200"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75213" y="1277938"/>
            <a:ext cx="4267200"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fld id="{92900A60-76BD-49FB-969A-969C866879FD}" type="slidenum">
              <a:rPr lang="en-US"/>
              <a:pPr/>
              <a:t>‹#›</a:t>
            </a:fld>
            <a:endParaRPr lang="en-US" dirty="0"/>
          </a:p>
        </p:txBody>
      </p:sp>
      <p:sp>
        <p:nvSpPr>
          <p:cNvPr id="6" name="Date Placeholder 5"/>
          <p:cNvSpPr>
            <a:spLocks noGrp="1"/>
          </p:cNvSpPr>
          <p:nvPr>
            <p:ph type="dt" sz="half" idx="11"/>
          </p:nvPr>
        </p:nvSpPr>
        <p:spPr/>
        <p:txBody>
          <a:bodyPr/>
          <a:lstStyle>
            <a:lvl1pPr>
              <a:defRPr/>
            </a:lvl1pPr>
          </a:lstStyle>
          <a:p>
            <a:fld id="{48AC1045-2670-44B1-9EED-C8C31F88A6AD}" type="datetime4">
              <a:rPr lang="en-US"/>
              <a:pPr/>
              <a:t>May 15, 2019</a:t>
            </a:fld>
            <a:endParaRPr lang="en-US" dirty="0"/>
          </a:p>
        </p:txBody>
      </p:sp>
    </p:spTree>
    <p:extLst>
      <p:ext uri="{BB962C8B-B14F-4D97-AF65-F5344CB8AC3E}">
        <p14:creationId xmlns:p14="http://schemas.microsoft.com/office/powerpoint/2010/main" val="2582612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9425" y="274638"/>
            <a:ext cx="8643938"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79425" y="1535113"/>
            <a:ext cx="4243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79425" y="2174875"/>
            <a:ext cx="4243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878388" y="1535113"/>
            <a:ext cx="42449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78388" y="2174875"/>
            <a:ext cx="42449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fld id="{731D60CE-90A7-4B29-8EE3-7B368249EA6A}" type="slidenum">
              <a:rPr lang="en-US"/>
              <a:pPr/>
              <a:t>‹#›</a:t>
            </a:fld>
            <a:endParaRPr lang="en-US" dirty="0"/>
          </a:p>
        </p:txBody>
      </p:sp>
      <p:sp>
        <p:nvSpPr>
          <p:cNvPr id="8" name="Date Placeholder 7"/>
          <p:cNvSpPr>
            <a:spLocks noGrp="1"/>
          </p:cNvSpPr>
          <p:nvPr>
            <p:ph type="dt" sz="half" idx="11"/>
          </p:nvPr>
        </p:nvSpPr>
        <p:spPr/>
        <p:txBody>
          <a:bodyPr/>
          <a:lstStyle>
            <a:lvl1pPr>
              <a:defRPr/>
            </a:lvl1pPr>
          </a:lstStyle>
          <a:p>
            <a:fld id="{257806A2-B317-4E3A-AF06-62E74E1F289D}" type="datetime4">
              <a:rPr lang="en-US"/>
              <a:pPr/>
              <a:t>May 15, 2019</a:t>
            </a:fld>
            <a:endParaRPr lang="en-US" dirty="0"/>
          </a:p>
        </p:txBody>
      </p:sp>
    </p:spTree>
    <p:extLst>
      <p:ext uri="{BB962C8B-B14F-4D97-AF65-F5344CB8AC3E}">
        <p14:creationId xmlns:p14="http://schemas.microsoft.com/office/powerpoint/2010/main" val="1383271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fld id="{9AB725B6-9BC6-4373-9884-93E5EF48973D}" type="slidenum">
              <a:rPr lang="en-US"/>
              <a:pPr/>
              <a:t>‹#›</a:t>
            </a:fld>
            <a:endParaRPr lang="en-US" dirty="0"/>
          </a:p>
        </p:txBody>
      </p:sp>
      <p:sp>
        <p:nvSpPr>
          <p:cNvPr id="4" name="Date Placeholder 3"/>
          <p:cNvSpPr>
            <a:spLocks noGrp="1"/>
          </p:cNvSpPr>
          <p:nvPr>
            <p:ph type="dt" sz="half" idx="11"/>
          </p:nvPr>
        </p:nvSpPr>
        <p:spPr/>
        <p:txBody>
          <a:bodyPr/>
          <a:lstStyle>
            <a:lvl1pPr>
              <a:defRPr/>
            </a:lvl1pPr>
          </a:lstStyle>
          <a:p>
            <a:fld id="{AD767CB4-736B-4ECD-B0F0-B17C89324306}" type="datetime4">
              <a:rPr lang="en-US"/>
              <a:pPr/>
              <a:t>May 15, 2019</a:t>
            </a:fld>
            <a:endParaRPr lang="en-US" dirty="0"/>
          </a:p>
        </p:txBody>
      </p:sp>
    </p:spTree>
    <p:extLst>
      <p:ext uri="{BB962C8B-B14F-4D97-AF65-F5344CB8AC3E}">
        <p14:creationId xmlns:p14="http://schemas.microsoft.com/office/powerpoint/2010/main" val="3262580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DC76EA92-FCB3-42B1-9D79-557974D63180}" type="slidenum">
              <a:rPr lang="en-US"/>
              <a:pPr/>
              <a:t>‹#›</a:t>
            </a:fld>
            <a:endParaRPr lang="en-US" dirty="0"/>
          </a:p>
        </p:txBody>
      </p:sp>
      <p:sp>
        <p:nvSpPr>
          <p:cNvPr id="3" name="Date Placeholder 2"/>
          <p:cNvSpPr>
            <a:spLocks noGrp="1"/>
          </p:cNvSpPr>
          <p:nvPr>
            <p:ph type="dt" sz="half" idx="11"/>
          </p:nvPr>
        </p:nvSpPr>
        <p:spPr/>
        <p:txBody>
          <a:bodyPr/>
          <a:lstStyle>
            <a:lvl1pPr>
              <a:defRPr/>
            </a:lvl1pPr>
          </a:lstStyle>
          <a:p>
            <a:fld id="{26903B04-F724-493D-8A9B-90E477BA5444}" type="datetime4">
              <a:rPr lang="en-US"/>
              <a:pPr/>
              <a:t>May 15, 2019</a:t>
            </a:fld>
            <a:endParaRPr lang="en-US" dirty="0"/>
          </a:p>
        </p:txBody>
      </p:sp>
    </p:spTree>
    <p:extLst>
      <p:ext uri="{BB962C8B-B14F-4D97-AF65-F5344CB8AC3E}">
        <p14:creationId xmlns:p14="http://schemas.microsoft.com/office/powerpoint/2010/main" val="1793758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9425" y="273050"/>
            <a:ext cx="31607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754438" y="273050"/>
            <a:ext cx="5368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9425" y="1435100"/>
            <a:ext cx="31607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AE7E1D89-6566-44A3-9EF0-01856D50EDB6}" type="slidenum">
              <a:rPr lang="en-US"/>
              <a:pPr/>
              <a:t>‹#›</a:t>
            </a:fld>
            <a:endParaRPr lang="en-US" dirty="0"/>
          </a:p>
        </p:txBody>
      </p:sp>
      <p:sp>
        <p:nvSpPr>
          <p:cNvPr id="6" name="Date Placeholder 5"/>
          <p:cNvSpPr>
            <a:spLocks noGrp="1"/>
          </p:cNvSpPr>
          <p:nvPr>
            <p:ph type="dt" sz="half" idx="11"/>
          </p:nvPr>
        </p:nvSpPr>
        <p:spPr/>
        <p:txBody>
          <a:bodyPr/>
          <a:lstStyle>
            <a:lvl1pPr>
              <a:defRPr/>
            </a:lvl1pPr>
          </a:lstStyle>
          <a:p>
            <a:fld id="{28EC9368-3E7C-45B8-9547-2B42413F2A46}" type="datetime4">
              <a:rPr lang="en-US"/>
              <a:pPr/>
              <a:t>May 15, 2019</a:t>
            </a:fld>
            <a:endParaRPr lang="en-US" dirty="0"/>
          </a:p>
        </p:txBody>
      </p:sp>
    </p:spTree>
    <p:extLst>
      <p:ext uri="{BB962C8B-B14F-4D97-AF65-F5344CB8AC3E}">
        <p14:creationId xmlns:p14="http://schemas.microsoft.com/office/powerpoint/2010/main" val="42544765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82775" y="4800600"/>
            <a:ext cx="5761038"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882775" y="612775"/>
            <a:ext cx="5761038"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882775" y="5367338"/>
            <a:ext cx="576103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21CE8468-6437-473E-B9E6-E4EF5AB24F27}" type="slidenum">
              <a:rPr lang="en-US"/>
              <a:pPr/>
              <a:t>‹#›</a:t>
            </a:fld>
            <a:endParaRPr lang="en-US" dirty="0"/>
          </a:p>
        </p:txBody>
      </p:sp>
      <p:sp>
        <p:nvSpPr>
          <p:cNvPr id="6" name="Date Placeholder 5"/>
          <p:cNvSpPr>
            <a:spLocks noGrp="1"/>
          </p:cNvSpPr>
          <p:nvPr>
            <p:ph type="dt" sz="half" idx="11"/>
          </p:nvPr>
        </p:nvSpPr>
        <p:spPr/>
        <p:txBody>
          <a:bodyPr/>
          <a:lstStyle>
            <a:lvl1pPr>
              <a:defRPr/>
            </a:lvl1pPr>
          </a:lstStyle>
          <a:p>
            <a:fld id="{6B9CE5D0-5FE4-4E2E-8609-012382AB8E20}" type="datetime4">
              <a:rPr lang="en-US"/>
              <a:pPr/>
              <a:t>May 15, 2019</a:t>
            </a:fld>
            <a:endParaRPr lang="en-US" dirty="0"/>
          </a:p>
        </p:txBody>
      </p:sp>
    </p:spTree>
    <p:extLst>
      <p:ext uri="{BB962C8B-B14F-4D97-AF65-F5344CB8AC3E}">
        <p14:creationId xmlns:p14="http://schemas.microsoft.com/office/powerpoint/2010/main" val="11498115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tags" Target="../tags/tag5.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4.xml"/><Relationship Id="rId2" Type="http://schemas.openxmlformats.org/officeDocument/2006/relationships/slideLayout" Target="../slideLayouts/slideLayout2.xml"/><Relationship Id="rId16" Type="http://schemas.openxmlformats.org/officeDocument/2006/relationships/tags" Target="../tags/tag3.xml"/><Relationship Id="rId20" Type="http://schemas.openxmlformats.org/officeDocument/2006/relationships/tags" Target="../tags/tag7.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2.xml"/><Relationship Id="rId10" Type="http://schemas.openxmlformats.org/officeDocument/2006/relationships/slideLayout" Target="../slideLayouts/slideLayout10.xml"/><Relationship Id="rId19" Type="http://schemas.openxmlformats.org/officeDocument/2006/relationships/tags" Target="../tags/tag6.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cNvSpPr>
            <a:spLocks noGrp="1" noChangeArrowheads="1"/>
          </p:cNvSpPr>
          <p:nvPr>
            <p:ph type="title"/>
            <p:custDataLst>
              <p:tags r:id="rId14"/>
            </p:custDataLst>
          </p:nvPr>
        </p:nvSpPr>
        <p:spPr bwMode="gray">
          <a:xfrm>
            <a:off x="455613" y="382588"/>
            <a:ext cx="8686800" cy="690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p>
            <a:pPr lvl="0"/>
            <a:r>
              <a:rPr lang="en-US"/>
              <a:t>Click to edit Master title style</a:t>
            </a:r>
          </a:p>
        </p:txBody>
      </p:sp>
      <p:sp>
        <p:nvSpPr>
          <p:cNvPr id="1027" name="BodyText"/>
          <p:cNvSpPr>
            <a:spLocks noGrp="1" noChangeArrowheads="1"/>
          </p:cNvSpPr>
          <p:nvPr>
            <p:ph type="body" idx="1"/>
            <p:custDataLst>
              <p:tags r:id="rId15"/>
            </p:custDataLst>
          </p:nvPr>
        </p:nvSpPr>
        <p:spPr bwMode="gray">
          <a:xfrm>
            <a:off x="455613" y="1277938"/>
            <a:ext cx="8686800" cy="498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5" name="Copyright" hidden="1"/>
          <p:cNvSpPr txBox="1">
            <a:spLocks noChangeArrowheads="1"/>
          </p:cNvSpPr>
          <p:nvPr>
            <p:custDataLst>
              <p:tags r:id="rId16"/>
            </p:custDataLst>
          </p:nvPr>
        </p:nvSpPr>
        <p:spPr bwMode="gray">
          <a:xfrm>
            <a:off x="477838" y="6534150"/>
            <a:ext cx="2897187"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lstStyle/>
          <a:p>
            <a:pPr algn="l">
              <a:lnSpc>
                <a:spcPct val="100000"/>
              </a:lnSpc>
              <a:spcBef>
                <a:spcPct val="50000"/>
              </a:spcBef>
            </a:pPr>
            <a:r>
              <a:rPr lang="en-US" sz="700" dirty="0">
                <a:solidFill>
                  <a:srgbClr val="7C848A"/>
                </a:solidFill>
                <a:cs typeface="Arial" charset="0"/>
              </a:rPr>
              <a:t>© 2014 Marsh USA Inc.</a:t>
            </a:r>
            <a:endParaRPr lang="en-US" sz="700" dirty="0">
              <a:solidFill>
                <a:srgbClr val="7C848A"/>
              </a:solidFill>
            </a:endParaRPr>
          </a:p>
        </p:txBody>
      </p:sp>
      <p:sp>
        <p:nvSpPr>
          <p:cNvPr id="1049" name="SlideNumber"/>
          <p:cNvSpPr>
            <a:spLocks noGrp="1" noChangeArrowheads="1"/>
          </p:cNvSpPr>
          <p:nvPr>
            <p:ph type="sldNum" sz="quarter" idx="4"/>
            <p:custDataLst>
              <p:tags r:id="rId17"/>
            </p:custDataLst>
          </p:nvPr>
        </p:nvSpPr>
        <p:spPr bwMode="gray">
          <a:xfrm>
            <a:off x="8691563" y="6483350"/>
            <a:ext cx="447675" cy="16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lnSpc>
                <a:spcPct val="100000"/>
              </a:lnSpc>
              <a:defRPr sz="1100">
                <a:solidFill>
                  <a:schemeClr val="accent1"/>
                </a:solidFill>
              </a:defRPr>
            </a:lvl1pPr>
          </a:lstStyle>
          <a:p>
            <a:fld id="{46BE7C54-6671-4C2B-87A3-CC4C1F4AF484}" type="slidenum">
              <a:rPr lang="en-US" smtClean="0"/>
              <a:pPr/>
              <a:t>‹#›</a:t>
            </a:fld>
            <a:endParaRPr lang="en-US" dirty="0"/>
          </a:p>
        </p:txBody>
      </p:sp>
      <p:sp>
        <p:nvSpPr>
          <p:cNvPr id="1052" name="Date" hidden="1"/>
          <p:cNvSpPr>
            <a:spLocks noGrp="1" noChangeArrowheads="1"/>
          </p:cNvSpPr>
          <p:nvPr>
            <p:ph type="dt" sz="half" idx="2"/>
            <p:custDataLst>
              <p:tags r:id="rId18"/>
            </p:custDataLst>
          </p:nvPr>
        </p:nvSpPr>
        <p:spPr bwMode="gray">
          <a:xfrm>
            <a:off x="4262438" y="6532791"/>
            <a:ext cx="1079500" cy="107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nSpc>
                <a:spcPct val="100000"/>
              </a:lnSpc>
              <a:spcBef>
                <a:spcPct val="50000"/>
              </a:spcBef>
              <a:defRPr sz="700">
                <a:solidFill>
                  <a:srgbClr val="7C848A"/>
                </a:solidFill>
                <a:cs typeface="Arial" charset="0"/>
              </a:defRPr>
            </a:lvl1pPr>
          </a:lstStyle>
          <a:p>
            <a:fld id="{C09DAD3B-215B-43E6-B7E2-37036A1E2F50}" type="datetime4">
              <a:rPr lang="en-US" smtClean="0"/>
              <a:pPr/>
              <a:t>May 15, 2019</a:t>
            </a:fld>
            <a:endParaRPr lang="en-US" dirty="0"/>
          </a:p>
        </p:txBody>
      </p:sp>
      <p:sp>
        <p:nvSpPr>
          <p:cNvPr id="1059" name="Business"/>
          <p:cNvSpPr txBox="1">
            <a:spLocks noChangeArrowheads="1"/>
          </p:cNvSpPr>
          <p:nvPr>
            <p:custDataLst>
              <p:tags r:id="rId19"/>
            </p:custDataLst>
          </p:nvPr>
        </p:nvSpPr>
        <p:spPr bwMode="gray">
          <a:xfrm>
            <a:off x="477838" y="6534150"/>
            <a:ext cx="2889250"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lstStyle/>
          <a:p>
            <a:pPr algn="l">
              <a:lnSpc>
                <a:spcPct val="100000"/>
              </a:lnSpc>
              <a:spcBef>
                <a:spcPct val="50000"/>
              </a:spcBef>
            </a:pPr>
            <a:r>
              <a:rPr lang="en-US" sz="700" dirty="0">
                <a:solidFill>
                  <a:schemeClr val="bg2"/>
                </a:solidFill>
              </a:rPr>
              <a:t>MARSH</a:t>
            </a:r>
          </a:p>
        </p:txBody>
      </p:sp>
      <p:sp>
        <p:nvSpPr>
          <p:cNvPr id="1060" name="Filepath"/>
          <p:cNvSpPr txBox="1">
            <a:spLocks noChangeArrowheads="1"/>
          </p:cNvSpPr>
          <p:nvPr>
            <p:custDataLst>
              <p:tags r:id="rId20"/>
            </p:custDataLst>
          </p:nvPr>
        </p:nvSpPr>
        <p:spPr bwMode="gray">
          <a:xfrm>
            <a:off x="2482850" y="6528028"/>
            <a:ext cx="6021388" cy="107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algn="r">
              <a:lnSpc>
                <a:spcPct val="100000"/>
              </a:lnSpc>
              <a:spcBef>
                <a:spcPct val="50000"/>
              </a:spcBef>
            </a:pPr>
            <a:endParaRPr lang="en-US" sz="700" dirty="0">
              <a:solidFill>
                <a:schemeClr val="bg2"/>
              </a:solidFill>
            </a:endParaRPr>
          </a:p>
        </p:txBody>
      </p:sp>
      <p:sp>
        <p:nvSpPr>
          <p:cNvPr id="2" name="Freeform 1"/>
          <p:cNvSpPr/>
          <p:nvPr userDrawn="1"/>
        </p:nvSpPr>
        <p:spPr bwMode="auto">
          <a:xfrm>
            <a:off x="0" y="0"/>
            <a:ext cx="9601201" cy="292101"/>
          </a:xfrm>
          <a:custGeom>
            <a:avLst/>
            <a:gdLst/>
            <a:ahLst/>
            <a:cxnLst/>
            <a:rect l="0" t="0" r="0" b="0"/>
            <a:pathLst>
              <a:path w="9601201" h="292101">
                <a:moveTo>
                  <a:pt x="0" y="0"/>
                </a:moveTo>
                <a:lnTo>
                  <a:pt x="9601200" y="0"/>
                </a:lnTo>
                <a:lnTo>
                  <a:pt x="9601200" y="292100"/>
                </a:lnTo>
                <a:lnTo>
                  <a:pt x="0" y="114300"/>
                </a:lnTo>
                <a:lnTo>
                  <a:pt x="0" y="0"/>
                </a:lnTo>
                <a:close/>
              </a:path>
            </a:pathLst>
          </a:custGeom>
          <a:solidFill>
            <a:schemeClr val="accent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bg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91440" bIns="45720" numCol="1" rtlCol="0" anchor="ctr" anchorCtr="0" compatLnSpc="1">
            <a:prstTxWarp prst="textNoShape">
              <a:avLst/>
            </a:prstTxWarp>
          </a:bodyPr>
          <a:lstStyle/>
          <a:p>
            <a:pPr marL="0" marR="0" indent="0" algn="ctr" defTabSz="914400" rtl="0" eaLnBrk="1" fontAlgn="base" latinLnBrk="0" hangingPunct="1">
              <a:lnSpc>
                <a:spcPct val="86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Arial" charset="0"/>
            </a:endParaRPr>
          </a:p>
        </p:txBody>
      </p:sp>
      <p:sp>
        <p:nvSpPr>
          <p:cNvPr id="3" name="Freeform 2"/>
          <p:cNvSpPr/>
          <p:nvPr userDrawn="1"/>
        </p:nvSpPr>
        <p:spPr bwMode="auto">
          <a:xfrm>
            <a:off x="0" y="0"/>
            <a:ext cx="9601201" cy="431801"/>
          </a:xfrm>
          <a:custGeom>
            <a:avLst/>
            <a:gdLst/>
            <a:ahLst/>
            <a:cxnLst/>
            <a:rect l="0" t="0" r="0" b="0"/>
            <a:pathLst>
              <a:path w="9601201" h="431801">
                <a:moveTo>
                  <a:pt x="0" y="88900"/>
                </a:moveTo>
                <a:lnTo>
                  <a:pt x="9601200" y="266700"/>
                </a:lnTo>
                <a:lnTo>
                  <a:pt x="9601200" y="431800"/>
                </a:lnTo>
                <a:lnTo>
                  <a:pt x="0" y="152400"/>
                </a:lnTo>
                <a:lnTo>
                  <a:pt x="0" y="88900"/>
                </a:lnTo>
                <a:lnTo>
                  <a:pt x="0" y="0"/>
                </a:lnTo>
              </a:path>
            </a:pathLst>
          </a:custGeom>
          <a:solidFill>
            <a:schemeClr val="folHlink"/>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bg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91440" bIns="45720" numCol="1" rtlCol="0" anchor="ctr" anchorCtr="0" compatLnSpc="1">
            <a:prstTxWarp prst="textNoShape">
              <a:avLst/>
            </a:prstTxWarp>
          </a:bodyPr>
          <a:lstStyle/>
          <a:p>
            <a:pPr marL="0" marR="0" indent="0" algn="ctr" defTabSz="914400" rtl="0" eaLnBrk="1" fontAlgn="base" latinLnBrk="0" hangingPunct="1">
              <a:lnSpc>
                <a:spcPct val="86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Arial"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p:txStyles>
    <p:titleStyle>
      <a:lvl1pPr algn="l" rtl="0" fontAlgn="base">
        <a:lnSpc>
          <a:spcPct val="83000"/>
        </a:lnSpc>
        <a:spcBef>
          <a:spcPct val="0"/>
        </a:spcBef>
        <a:spcAft>
          <a:spcPct val="0"/>
        </a:spcAft>
        <a:defRPr sz="2100">
          <a:solidFill>
            <a:schemeClr val="accent1"/>
          </a:solidFill>
          <a:latin typeface="+mj-lt"/>
          <a:ea typeface="+mj-ea"/>
          <a:cs typeface="+mj-cs"/>
        </a:defRPr>
      </a:lvl1pPr>
      <a:lvl2pPr algn="l" rtl="0" fontAlgn="base">
        <a:lnSpc>
          <a:spcPct val="83000"/>
        </a:lnSpc>
        <a:spcBef>
          <a:spcPct val="0"/>
        </a:spcBef>
        <a:spcAft>
          <a:spcPct val="0"/>
        </a:spcAft>
        <a:defRPr sz="2100">
          <a:solidFill>
            <a:schemeClr val="accent1"/>
          </a:solidFill>
          <a:latin typeface="Arial" charset="0"/>
        </a:defRPr>
      </a:lvl2pPr>
      <a:lvl3pPr algn="l" rtl="0" fontAlgn="base">
        <a:lnSpc>
          <a:spcPct val="83000"/>
        </a:lnSpc>
        <a:spcBef>
          <a:spcPct val="0"/>
        </a:spcBef>
        <a:spcAft>
          <a:spcPct val="0"/>
        </a:spcAft>
        <a:defRPr sz="2100">
          <a:solidFill>
            <a:schemeClr val="accent1"/>
          </a:solidFill>
          <a:latin typeface="Arial" charset="0"/>
        </a:defRPr>
      </a:lvl3pPr>
      <a:lvl4pPr algn="l" rtl="0" fontAlgn="base">
        <a:lnSpc>
          <a:spcPct val="83000"/>
        </a:lnSpc>
        <a:spcBef>
          <a:spcPct val="0"/>
        </a:spcBef>
        <a:spcAft>
          <a:spcPct val="0"/>
        </a:spcAft>
        <a:defRPr sz="2100">
          <a:solidFill>
            <a:schemeClr val="accent1"/>
          </a:solidFill>
          <a:latin typeface="Arial" charset="0"/>
        </a:defRPr>
      </a:lvl4pPr>
      <a:lvl5pPr algn="l" rtl="0" fontAlgn="base">
        <a:lnSpc>
          <a:spcPct val="83000"/>
        </a:lnSpc>
        <a:spcBef>
          <a:spcPct val="0"/>
        </a:spcBef>
        <a:spcAft>
          <a:spcPct val="0"/>
        </a:spcAft>
        <a:defRPr sz="2100">
          <a:solidFill>
            <a:schemeClr val="accent1"/>
          </a:solidFill>
          <a:latin typeface="Arial" charset="0"/>
        </a:defRPr>
      </a:lvl5pPr>
      <a:lvl6pPr marL="457200" algn="l" rtl="0" fontAlgn="base">
        <a:lnSpc>
          <a:spcPct val="83000"/>
        </a:lnSpc>
        <a:spcBef>
          <a:spcPct val="0"/>
        </a:spcBef>
        <a:spcAft>
          <a:spcPct val="0"/>
        </a:spcAft>
        <a:defRPr sz="2100">
          <a:solidFill>
            <a:schemeClr val="accent1"/>
          </a:solidFill>
          <a:latin typeface="Arial" charset="0"/>
        </a:defRPr>
      </a:lvl6pPr>
      <a:lvl7pPr marL="914400" algn="l" rtl="0" fontAlgn="base">
        <a:lnSpc>
          <a:spcPct val="83000"/>
        </a:lnSpc>
        <a:spcBef>
          <a:spcPct val="0"/>
        </a:spcBef>
        <a:spcAft>
          <a:spcPct val="0"/>
        </a:spcAft>
        <a:defRPr sz="2100">
          <a:solidFill>
            <a:schemeClr val="accent1"/>
          </a:solidFill>
          <a:latin typeface="Arial" charset="0"/>
        </a:defRPr>
      </a:lvl7pPr>
      <a:lvl8pPr marL="1371600" algn="l" rtl="0" fontAlgn="base">
        <a:lnSpc>
          <a:spcPct val="83000"/>
        </a:lnSpc>
        <a:spcBef>
          <a:spcPct val="0"/>
        </a:spcBef>
        <a:spcAft>
          <a:spcPct val="0"/>
        </a:spcAft>
        <a:defRPr sz="2100">
          <a:solidFill>
            <a:schemeClr val="accent1"/>
          </a:solidFill>
          <a:latin typeface="Arial" charset="0"/>
        </a:defRPr>
      </a:lvl8pPr>
      <a:lvl9pPr marL="1828800" algn="l" rtl="0" fontAlgn="base">
        <a:lnSpc>
          <a:spcPct val="83000"/>
        </a:lnSpc>
        <a:spcBef>
          <a:spcPct val="0"/>
        </a:spcBef>
        <a:spcAft>
          <a:spcPct val="0"/>
        </a:spcAft>
        <a:defRPr sz="2100">
          <a:solidFill>
            <a:schemeClr val="accent1"/>
          </a:solidFill>
          <a:latin typeface="Arial" charset="0"/>
        </a:defRPr>
      </a:lvl9pPr>
    </p:titleStyle>
    <p:bodyStyle>
      <a:lvl1pPr marL="203200" indent="-203200" algn="l" rtl="0" fontAlgn="base">
        <a:spcBef>
          <a:spcPct val="60000"/>
        </a:spcBef>
        <a:spcAft>
          <a:spcPct val="0"/>
        </a:spcAft>
        <a:buChar char="•"/>
        <a:defRPr sz="2000">
          <a:solidFill>
            <a:schemeClr val="tx1"/>
          </a:solidFill>
          <a:latin typeface="+mn-lt"/>
          <a:ea typeface="+mn-ea"/>
          <a:cs typeface="+mn-cs"/>
        </a:defRPr>
      </a:lvl1pPr>
      <a:lvl2pPr marL="508000" indent="-279400" algn="l" rtl="0" fontAlgn="base">
        <a:spcBef>
          <a:spcPct val="20000"/>
        </a:spcBef>
        <a:spcAft>
          <a:spcPct val="0"/>
        </a:spcAft>
        <a:buChar char="–"/>
        <a:defRPr sz="2000">
          <a:solidFill>
            <a:schemeClr val="tx1"/>
          </a:solidFill>
          <a:latin typeface="+mn-lt"/>
          <a:ea typeface="+mn-ea"/>
        </a:defRPr>
      </a:lvl2pPr>
      <a:lvl3pPr marL="685800" indent="-177800" algn="l" rtl="0" fontAlgn="base">
        <a:spcBef>
          <a:spcPct val="20000"/>
        </a:spcBef>
        <a:spcAft>
          <a:spcPct val="0"/>
        </a:spcAft>
        <a:buFont typeface="Arial" charset="0"/>
        <a:buChar char="­"/>
        <a:defRPr sz="2000">
          <a:solidFill>
            <a:schemeClr val="tx1"/>
          </a:solidFill>
          <a:latin typeface="+mn-lt"/>
          <a:ea typeface="+mn-ea"/>
        </a:defRPr>
      </a:lvl3pPr>
      <a:lvl4pPr marL="863600" indent="-177800" algn="l" rtl="0" fontAlgn="base">
        <a:spcBef>
          <a:spcPct val="20000"/>
        </a:spcBef>
        <a:spcAft>
          <a:spcPct val="0"/>
        </a:spcAft>
        <a:buFont typeface="Arial" charset="0"/>
        <a:buChar char="­"/>
        <a:defRPr sz="2000">
          <a:solidFill>
            <a:schemeClr val="tx1"/>
          </a:solidFill>
          <a:latin typeface="+mn-lt"/>
          <a:ea typeface="+mn-ea"/>
        </a:defRPr>
      </a:lvl4pPr>
      <a:lvl5pPr marL="1041400" indent="-177800" algn="l" rtl="0" fontAlgn="base">
        <a:spcBef>
          <a:spcPct val="20000"/>
        </a:spcBef>
        <a:spcAft>
          <a:spcPct val="0"/>
        </a:spcAft>
        <a:buFont typeface="Arial" charset="0"/>
        <a:buChar char="-"/>
        <a:defRPr sz="2000">
          <a:solidFill>
            <a:schemeClr val="tx1"/>
          </a:solidFill>
          <a:latin typeface="+mn-lt"/>
          <a:ea typeface="+mn-ea"/>
        </a:defRPr>
      </a:lvl5pPr>
      <a:lvl6pPr marL="1498600" indent="-177800" algn="l" rtl="0" fontAlgn="base">
        <a:spcBef>
          <a:spcPct val="20000"/>
        </a:spcBef>
        <a:spcAft>
          <a:spcPct val="0"/>
        </a:spcAft>
        <a:buFont typeface="Arial" charset="0"/>
        <a:buChar char="-"/>
        <a:defRPr sz="2000">
          <a:solidFill>
            <a:schemeClr val="tx1"/>
          </a:solidFill>
          <a:latin typeface="+mn-lt"/>
          <a:ea typeface="+mn-ea"/>
        </a:defRPr>
      </a:lvl6pPr>
      <a:lvl7pPr marL="1955800" indent="-177800" algn="l" rtl="0" fontAlgn="base">
        <a:spcBef>
          <a:spcPct val="20000"/>
        </a:spcBef>
        <a:spcAft>
          <a:spcPct val="0"/>
        </a:spcAft>
        <a:buFont typeface="Arial" charset="0"/>
        <a:buChar char="-"/>
        <a:defRPr sz="2000">
          <a:solidFill>
            <a:schemeClr val="tx1"/>
          </a:solidFill>
          <a:latin typeface="+mn-lt"/>
          <a:ea typeface="+mn-ea"/>
        </a:defRPr>
      </a:lvl7pPr>
      <a:lvl8pPr marL="2413000" indent="-177800" algn="l" rtl="0" fontAlgn="base">
        <a:spcBef>
          <a:spcPct val="20000"/>
        </a:spcBef>
        <a:spcAft>
          <a:spcPct val="0"/>
        </a:spcAft>
        <a:buFont typeface="Arial" charset="0"/>
        <a:buChar char="-"/>
        <a:defRPr sz="2000">
          <a:solidFill>
            <a:schemeClr val="tx1"/>
          </a:solidFill>
          <a:latin typeface="+mn-lt"/>
          <a:ea typeface="+mn-ea"/>
        </a:defRPr>
      </a:lvl8pPr>
      <a:lvl9pPr marL="2870200" indent="-177800" algn="l" rtl="0" fontAlgn="base">
        <a:spcBef>
          <a:spcPct val="20000"/>
        </a:spcBef>
        <a:spcAft>
          <a:spcPct val="0"/>
        </a:spcAft>
        <a:buFont typeface="Arial" charset="0"/>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3" Type="http://schemas.openxmlformats.org/officeDocument/2006/relationships/image" Target="../media/image5.png"/><Relationship Id="rId7" Type="http://schemas.openxmlformats.org/officeDocument/2006/relationships/image" Target="../media/image9.jpeg"/><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image" Target="../media/image4.emf"/><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jpeg"/><Relationship Id="rId15" Type="http://schemas.openxmlformats.org/officeDocument/2006/relationships/image" Target="../media/image17.jpe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cid:image001.png@01D395F9.27FBE010" TargetMode="External"/><Relationship Id="rId3" Type="http://schemas.openxmlformats.org/officeDocument/2006/relationships/image" Target="../media/image26.jpeg"/><Relationship Id="rId7" Type="http://schemas.openxmlformats.org/officeDocument/2006/relationships/image" Target="../media/image28.png"/><Relationship Id="rId12" Type="http://schemas.openxmlformats.org/officeDocument/2006/relationships/image" Target="../media/image31.png"/><Relationship Id="rId2" Type="http://schemas.openxmlformats.org/officeDocument/2006/relationships/image" Target="../media/image4.emf"/><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30.jpeg"/><Relationship Id="rId5" Type="http://schemas.openxmlformats.org/officeDocument/2006/relationships/image" Target="../media/image10.png"/><Relationship Id="rId15" Type="http://schemas.openxmlformats.org/officeDocument/2006/relationships/image" Target="cid:image001.png@01D39E69.5DC28460" TargetMode="External"/><Relationship Id="rId10" Type="http://schemas.openxmlformats.org/officeDocument/2006/relationships/hyperlink" Target="http://www.google.com/url?sa=i&amp;rct=j&amp;q=&amp;esrc=s&amp;frm=1&amp;source=images&amp;cd=&amp;cad=rja&amp;uact=8&amp;ved=0CAcQjRxqFQoTCKuz5oGHp8cCFUEZPgodJG8CKA&amp;url=http://www.slipcase.com/magazine/649/beazley-expands-open-market-property-underwriting-team&amp;ei=ERPNVevmLcGy-AGk3onAAg&amp;bvm=bv.99804247,d.cWw&amp;psig=AFQjCNHztxDEmcBIO2f_UjQe5CURIzvN-A&amp;ust=1439589496206613" TargetMode="External"/><Relationship Id="rId4" Type="http://schemas.openxmlformats.org/officeDocument/2006/relationships/image" Target="../media/image27.png"/><Relationship Id="rId9" Type="http://schemas.openxmlformats.org/officeDocument/2006/relationships/image" Target="../media/image29.png"/><Relationship Id="rId14" Type="http://schemas.openxmlformats.org/officeDocument/2006/relationships/image" Target="../media/image32.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9.xml"/><Relationship Id="rId1" Type="http://schemas.openxmlformats.org/officeDocument/2006/relationships/tags" Target="../tags/tag18.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4.xml"/></Relationships>
</file>

<file path=ppt/slides/_rels/slide30.xml.rels><?xml version="1.0" encoding="UTF-8" standalone="yes"?>
<Relationships xmlns="http://schemas.openxmlformats.org/package/2006/relationships"><Relationship Id="rId8" Type="http://schemas.openxmlformats.org/officeDocument/2006/relationships/hyperlink" Target="mailto:jodi.rosensaft@marsh.com" TargetMode="External"/><Relationship Id="rId3" Type="http://schemas.openxmlformats.org/officeDocument/2006/relationships/hyperlink" Target="mailto:craig.warnke@marsh.com" TargetMode="External"/><Relationship Id="rId7" Type="http://schemas.openxmlformats.org/officeDocument/2006/relationships/hyperlink" Target="mailto:steven.klein@marsh.com" TargetMode="External"/><Relationship Id="rId2" Type="http://schemas.openxmlformats.org/officeDocument/2006/relationships/hyperlink" Target="mailto:craig.schioppo@marsh.com" TargetMode="External"/><Relationship Id="rId1" Type="http://schemas.openxmlformats.org/officeDocument/2006/relationships/slideLayout" Target="../slideLayouts/slideLayout7.xml"/><Relationship Id="rId6" Type="http://schemas.openxmlformats.org/officeDocument/2006/relationships/hyperlink" Target="mailto:ashley.parsa@marsh.com" TargetMode="External"/><Relationship Id="rId5" Type="http://schemas.openxmlformats.org/officeDocument/2006/relationships/hyperlink" Target="mailto:yem.mai@marsh.com" TargetMode="External"/><Relationship Id="rId10" Type="http://schemas.openxmlformats.org/officeDocument/2006/relationships/hyperlink" Target="mailto:matson.allen@marsh.com" TargetMode="External"/><Relationship Id="rId4" Type="http://schemas.openxmlformats.org/officeDocument/2006/relationships/hyperlink" Target="mailto:sean.crnkovich@marsh.com" TargetMode="External"/><Relationship Id="rId9" Type="http://schemas.openxmlformats.org/officeDocument/2006/relationships/hyperlink" Target="mailto:ryan.sakamoto@marsh.com" TargetMode="Externa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1.xml"/><Relationship Id="rId1" Type="http://schemas.openxmlformats.org/officeDocument/2006/relationships/tags" Target="../tags/tag20.xml"/><Relationship Id="rId5" Type="http://schemas.openxmlformats.org/officeDocument/2006/relationships/image" Target="../media/image33.tiff"/><Relationship Id="rId4" Type="http://schemas.openxmlformats.org/officeDocument/2006/relationships/notesSlide" Target="../notesSlides/notesSlide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731520" y="1280160"/>
            <a:ext cx="8337597" cy="848887"/>
          </a:xfrm>
        </p:spPr>
        <p:txBody>
          <a:bodyPr/>
          <a:lstStyle/>
          <a:p>
            <a:r>
              <a:rPr lang="en-US" sz="4000" dirty="0">
                <a:latin typeface="Calibri" panose="020F0502020204030204" pitchFamily="34" charset="0"/>
              </a:rPr>
              <a:t>TRANSACTIONAL RISK INSURANCE</a:t>
            </a:r>
            <a:br>
              <a:rPr lang="en-US" sz="4000" dirty="0">
                <a:latin typeface="Calibri" panose="020F0502020204030204" pitchFamily="34" charset="0"/>
              </a:rPr>
            </a:br>
            <a:r>
              <a:rPr lang="en-US" sz="2400" dirty="0">
                <a:solidFill>
                  <a:schemeClr val="accent2"/>
                </a:solidFill>
                <a:latin typeface="Calibri" panose="020F0502020204030204" pitchFamily="34" charset="0"/>
                <a:cs typeface="Calibri" panose="020F0502020204030204" pitchFamily="34" charset="0"/>
              </a:rPr>
              <a:t>USING TRANSACTIONAL RISK SOLUTIONS TO CLOSE THE DEAL</a:t>
            </a:r>
            <a:endParaRPr lang="en-US" sz="2400" dirty="0">
              <a:latin typeface="Calibri" panose="020F0502020204030204" pitchFamily="34" charset="0"/>
              <a:cs typeface="Calibri" panose="020F0502020204030204" pitchFamily="34" charset="0"/>
            </a:endParaRPr>
          </a:p>
        </p:txBody>
      </p:sp>
      <p:sp>
        <p:nvSpPr>
          <p:cNvPr id="2" name="TextBox 1"/>
          <p:cNvSpPr txBox="1"/>
          <p:nvPr/>
        </p:nvSpPr>
        <p:spPr>
          <a:xfrm>
            <a:off x="389745" y="5020522"/>
            <a:ext cx="184731" cy="621709"/>
          </a:xfrm>
          <a:prstGeom prst="rect">
            <a:avLst/>
          </a:prstGeom>
          <a:noFill/>
        </p:spPr>
        <p:txBody>
          <a:bodyPr wrap="none" rtlCol="0">
            <a:spAutoFit/>
          </a:bodyPr>
          <a:lstStyle/>
          <a:p>
            <a:pPr algn="l"/>
            <a:br>
              <a:rPr lang="en-US" dirty="0"/>
            </a:br>
            <a:endParaRPr lang="en-US" dirty="0"/>
          </a:p>
        </p:txBody>
      </p:sp>
    </p:spTree>
    <p:custDataLst>
      <p:tags r:id="rId1"/>
    </p:custDataLst>
    <p:extLst>
      <p:ext uri="{BB962C8B-B14F-4D97-AF65-F5344CB8AC3E}">
        <p14:creationId xmlns:p14="http://schemas.microsoft.com/office/powerpoint/2010/main" val="13986303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p:cNvSpPr>
            <a:spLocks noGrp="1"/>
          </p:cNvSpPr>
          <p:nvPr>
            <p:ph type="sldNum" sz="quarter" idx="10"/>
          </p:nvPr>
        </p:nvSpPr>
        <p:spPr>
          <a:xfrm>
            <a:off x="8651959" y="6483350"/>
            <a:ext cx="492623" cy="184666"/>
          </a:xfrm>
          <a:noFill/>
        </p:spPr>
        <p:txBody>
          <a:bodyPr/>
          <a:lstStyle>
            <a:lvl1pPr eaLnBrk="0" hangingPunct="0">
              <a:defRPr sz="2000">
                <a:solidFill>
                  <a:schemeClr val="tx1"/>
                </a:solidFill>
                <a:latin typeface="Arial" pitchFamily="34" charset="0"/>
                <a:ea typeface="MS PGothic" pitchFamily="34" charset="-128"/>
              </a:defRPr>
            </a:lvl1pPr>
            <a:lvl2pPr marL="742950" indent="-285750" eaLnBrk="0" hangingPunct="0">
              <a:defRPr sz="2000">
                <a:solidFill>
                  <a:schemeClr val="tx1"/>
                </a:solidFill>
                <a:latin typeface="Arial" pitchFamily="34" charset="0"/>
                <a:ea typeface="MS PGothic" pitchFamily="34" charset="-128"/>
              </a:defRPr>
            </a:lvl2pPr>
            <a:lvl3pPr marL="1143000" indent="-228600" eaLnBrk="0" hangingPunct="0">
              <a:defRPr sz="2000">
                <a:solidFill>
                  <a:schemeClr val="tx1"/>
                </a:solidFill>
                <a:latin typeface="Arial" pitchFamily="34" charset="0"/>
                <a:ea typeface="MS PGothic" pitchFamily="34" charset="-128"/>
              </a:defRPr>
            </a:lvl3pPr>
            <a:lvl4pPr marL="1600200" indent="-228600" eaLnBrk="0" hangingPunct="0">
              <a:defRPr sz="2000">
                <a:solidFill>
                  <a:schemeClr val="tx1"/>
                </a:solidFill>
                <a:latin typeface="Arial" pitchFamily="34" charset="0"/>
                <a:ea typeface="MS PGothic" pitchFamily="34" charset="-128"/>
              </a:defRPr>
            </a:lvl4pPr>
            <a:lvl5pPr marL="2057400" indent="-228600" eaLnBrk="0" hangingPunct="0">
              <a:defRPr sz="2000">
                <a:solidFill>
                  <a:schemeClr val="tx1"/>
                </a:solidFill>
                <a:latin typeface="Arial" pitchFamily="34" charset="0"/>
                <a:ea typeface="MS PGothic" pitchFamily="34" charset="-128"/>
              </a:defRPr>
            </a:lvl5pPr>
            <a:lvl6pPr marL="2514600" indent="-228600" algn="ctr" eaLnBrk="0" fontAlgn="base" hangingPunct="0">
              <a:lnSpc>
                <a:spcPct val="86000"/>
              </a:lnSpc>
              <a:spcBef>
                <a:spcPct val="0"/>
              </a:spcBef>
              <a:spcAft>
                <a:spcPct val="0"/>
              </a:spcAft>
              <a:defRPr sz="2000">
                <a:solidFill>
                  <a:schemeClr val="tx1"/>
                </a:solidFill>
                <a:latin typeface="Arial" pitchFamily="34" charset="0"/>
                <a:ea typeface="MS PGothic" pitchFamily="34" charset="-128"/>
              </a:defRPr>
            </a:lvl6pPr>
            <a:lvl7pPr marL="2971800" indent="-228600" algn="ctr" eaLnBrk="0" fontAlgn="base" hangingPunct="0">
              <a:lnSpc>
                <a:spcPct val="86000"/>
              </a:lnSpc>
              <a:spcBef>
                <a:spcPct val="0"/>
              </a:spcBef>
              <a:spcAft>
                <a:spcPct val="0"/>
              </a:spcAft>
              <a:defRPr sz="2000">
                <a:solidFill>
                  <a:schemeClr val="tx1"/>
                </a:solidFill>
                <a:latin typeface="Arial" pitchFamily="34" charset="0"/>
                <a:ea typeface="MS PGothic" pitchFamily="34" charset="-128"/>
              </a:defRPr>
            </a:lvl7pPr>
            <a:lvl8pPr marL="3429000" indent="-228600" algn="ctr" eaLnBrk="0" fontAlgn="base" hangingPunct="0">
              <a:lnSpc>
                <a:spcPct val="86000"/>
              </a:lnSpc>
              <a:spcBef>
                <a:spcPct val="0"/>
              </a:spcBef>
              <a:spcAft>
                <a:spcPct val="0"/>
              </a:spcAft>
              <a:defRPr sz="2000">
                <a:solidFill>
                  <a:schemeClr val="tx1"/>
                </a:solidFill>
                <a:latin typeface="Arial" pitchFamily="34" charset="0"/>
                <a:ea typeface="MS PGothic" pitchFamily="34" charset="-128"/>
              </a:defRPr>
            </a:lvl8pPr>
            <a:lvl9pPr marL="3886200" indent="-228600" algn="ctr" eaLnBrk="0" fontAlgn="base" hangingPunct="0">
              <a:lnSpc>
                <a:spcPct val="86000"/>
              </a:lnSpc>
              <a:spcBef>
                <a:spcPct val="0"/>
              </a:spcBef>
              <a:spcAft>
                <a:spcPct val="0"/>
              </a:spcAft>
              <a:defRPr sz="2000">
                <a:solidFill>
                  <a:schemeClr val="tx1"/>
                </a:solidFill>
                <a:latin typeface="Arial" pitchFamily="34" charset="0"/>
                <a:ea typeface="MS PGothic" pitchFamily="34" charset="-128"/>
              </a:defRPr>
            </a:lvl9pPr>
          </a:lstStyle>
          <a:p>
            <a:pPr eaLnBrk="1" hangingPunct="1"/>
            <a:fld id="{97BFEF72-71DC-48C1-9DCE-79BD2351A11F}" type="slidenum">
              <a:rPr lang="en-US" sz="1200">
                <a:solidFill>
                  <a:schemeClr val="accent1"/>
                </a:solidFill>
                <a:latin typeface="Calibri" panose="020F0502020204030204" pitchFamily="34" charset="0"/>
              </a:rPr>
              <a:pPr eaLnBrk="1" hangingPunct="1"/>
              <a:t>9</a:t>
            </a:fld>
            <a:endParaRPr lang="en-US" sz="1200" dirty="0">
              <a:solidFill>
                <a:schemeClr val="accent1"/>
              </a:solidFill>
              <a:latin typeface="Calibri" panose="020F0502020204030204" pitchFamily="34" charset="0"/>
            </a:endParaRPr>
          </a:p>
        </p:txBody>
      </p:sp>
      <p:sp>
        <p:nvSpPr>
          <p:cNvPr id="14340" name="Rectangle 2"/>
          <p:cNvSpPr>
            <a:spLocks noGrp="1" noChangeArrowheads="1"/>
          </p:cNvSpPr>
          <p:nvPr>
            <p:ph type="title"/>
          </p:nvPr>
        </p:nvSpPr>
        <p:spPr>
          <a:xfrm>
            <a:off x="444037" y="548640"/>
            <a:ext cx="8904047" cy="690562"/>
          </a:xfrm>
        </p:spPr>
        <p:txBody>
          <a:bodyPr/>
          <a:lstStyle/>
          <a:p>
            <a:pPr eaLnBrk="1" hangingPunct="1"/>
            <a:r>
              <a:rPr lang="en-US" sz="3200" b="1" dirty="0">
                <a:latin typeface="Calibri" panose="020F0502020204030204" pitchFamily="34" charset="0"/>
              </a:rPr>
              <a:t>Reps &amp; Warranties Insurance: Policy Considerations</a:t>
            </a:r>
          </a:p>
        </p:txBody>
      </p:sp>
      <p:sp>
        <p:nvSpPr>
          <p:cNvPr id="4" name="TextBox 3"/>
          <p:cNvSpPr txBox="1"/>
          <p:nvPr/>
        </p:nvSpPr>
        <p:spPr>
          <a:xfrm>
            <a:off x="457200" y="1185274"/>
            <a:ext cx="2656390" cy="640080"/>
          </a:xfrm>
          <a:prstGeom prst="roundRect">
            <a:avLst/>
          </a:prstGeom>
          <a:ln/>
        </p:spPr>
        <p:style>
          <a:lnRef idx="2">
            <a:schemeClr val="accent6"/>
          </a:lnRef>
          <a:fillRef idx="1">
            <a:schemeClr val="lt1"/>
          </a:fillRef>
          <a:effectRef idx="0">
            <a:schemeClr val="accent6"/>
          </a:effectRef>
          <a:fontRef idx="minor">
            <a:schemeClr val="dk1"/>
          </a:fontRef>
        </p:style>
        <p:txBody>
          <a:bodyPr wrap="square" rtlCol="0" anchor="ctr" anchorCtr="0">
            <a:noAutofit/>
          </a:bodyPr>
          <a:lstStyle/>
          <a:p>
            <a:r>
              <a:rPr lang="en-US" sz="1800" dirty="0">
                <a:solidFill>
                  <a:schemeClr val="accent1"/>
                </a:solidFill>
                <a:latin typeface="Calibri" panose="020F0502020204030204" pitchFamily="34" charset="0"/>
                <a:cs typeface="Calibri" panose="020F0502020204030204" pitchFamily="34" charset="0"/>
              </a:rPr>
              <a:t>Definition of Knowledge</a:t>
            </a:r>
          </a:p>
        </p:txBody>
      </p:sp>
      <p:sp>
        <p:nvSpPr>
          <p:cNvPr id="8" name="TextBox 7"/>
          <p:cNvSpPr txBox="1"/>
          <p:nvPr/>
        </p:nvSpPr>
        <p:spPr>
          <a:xfrm>
            <a:off x="457200" y="2099674"/>
            <a:ext cx="2656390" cy="640080"/>
          </a:xfrm>
          <a:prstGeom prst="roundRect">
            <a:avLst/>
          </a:prstGeom>
          <a:ln/>
        </p:spPr>
        <p:style>
          <a:lnRef idx="2">
            <a:schemeClr val="accent6"/>
          </a:lnRef>
          <a:fillRef idx="1">
            <a:schemeClr val="lt1"/>
          </a:fillRef>
          <a:effectRef idx="0">
            <a:schemeClr val="accent6"/>
          </a:effectRef>
          <a:fontRef idx="minor">
            <a:schemeClr val="dk1"/>
          </a:fontRef>
        </p:style>
        <p:txBody>
          <a:bodyPr wrap="square" rtlCol="0" anchor="ctr" anchorCtr="0">
            <a:noAutofit/>
          </a:bodyPr>
          <a:lstStyle/>
          <a:p>
            <a:r>
              <a:rPr lang="en-US" sz="1800" dirty="0">
                <a:solidFill>
                  <a:schemeClr val="accent1"/>
                </a:solidFill>
                <a:latin typeface="Calibri" panose="020F0502020204030204" pitchFamily="34" charset="0"/>
                <a:cs typeface="Calibri" panose="020F0502020204030204" pitchFamily="34" charset="0"/>
              </a:rPr>
              <a:t>Seller Subrogation</a:t>
            </a:r>
          </a:p>
        </p:txBody>
      </p:sp>
      <p:sp>
        <p:nvSpPr>
          <p:cNvPr id="9" name="TextBox 8"/>
          <p:cNvSpPr txBox="1"/>
          <p:nvPr/>
        </p:nvSpPr>
        <p:spPr>
          <a:xfrm>
            <a:off x="457200" y="3014074"/>
            <a:ext cx="2656390" cy="640080"/>
          </a:xfrm>
          <a:prstGeom prst="roundRect">
            <a:avLst/>
          </a:prstGeom>
          <a:ln/>
        </p:spPr>
        <p:style>
          <a:lnRef idx="2">
            <a:schemeClr val="accent6"/>
          </a:lnRef>
          <a:fillRef idx="1">
            <a:schemeClr val="lt1"/>
          </a:fillRef>
          <a:effectRef idx="0">
            <a:schemeClr val="accent6"/>
          </a:effectRef>
          <a:fontRef idx="minor">
            <a:schemeClr val="dk1"/>
          </a:fontRef>
        </p:style>
        <p:txBody>
          <a:bodyPr wrap="square" rtlCol="0" anchor="ctr" anchorCtr="0">
            <a:noAutofit/>
          </a:bodyPr>
          <a:lstStyle/>
          <a:p>
            <a:r>
              <a:rPr lang="en-US" sz="1800" dirty="0">
                <a:solidFill>
                  <a:schemeClr val="accent1"/>
                </a:solidFill>
                <a:latin typeface="Calibri" panose="020F0502020204030204" pitchFamily="34" charset="0"/>
                <a:cs typeface="Calibri" panose="020F0502020204030204" pitchFamily="34" charset="0"/>
              </a:rPr>
              <a:t>Other Subrogation</a:t>
            </a:r>
          </a:p>
        </p:txBody>
      </p:sp>
      <p:sp>
        <p:nvSpPr>
          <p:cNvPr id="10" name="TextBox 9"/>
          <p:cNvSpPr txBox="1"/>
          <p:nvPr/>
        </p:nvSpPr>
        <p:spPr>
          <a:xfrm>
            <a:off x="457200" y="3928474"/>
            <a:ext cx="2656390" cy="640080"/>
          </a:xfrm>
          <a:prstGeom prst="roundRect">
            <a:avLst/>
          </a:prstGeom>
          <a:ln/>
        </p:spPr>
        <p:style>
          <a:lnRef idx="2">
            <a:schemeClr val="accent6"/>
          </a:lnRef>
          <a:fillRef idx="1">
            <a:schemeClr val="lt1"/>
          </a:fillRef>
          <a:effectRef idx="0">
            <a:schemeClr val="accent6"/>
          </a:effectRef>
          <a:fontRef idx="minor">
            <a:schemeClr val="dk1"/>
          </a:fontRef>
        </p:style>
        <p:txBody>
          <a:bodyPr wrap="square" rtlCol="0" anchor="ctr" anchorCtr="0">
            <a:noAutofit/>
          </a:bodyPr>
          <a:lstStyle/>
          <a:p>
            <a:r>
              <a:rPr lang="en-US" sz="1800" dirty="0">
                <a:solidFill>
                  <a:schemeClr val="accent1"/>
                </a:solidFill>
                <a:latin typeface="Calibri" panose="020F0502020204030204" pitchFamily="34" charset="0"/>
                <a:cs typeface="Calibri" panose="020F0502020204030204" pitchFamily="34" charset="0"/>
              </a:rPr>
              <a:t>Settlements</a:t>
            </a:r>
          </a:p>
        </p:txBody>
      </p:sp>
      <p:sp>
        <p:nvSpPr>
          <p:cNvPr id="11" name="TextBox 10"/>
          <p:cNvSpPr txBox="1"/>
          <p:nvPr/>
        </p:nvSpPr>
        <p:spPr>
          <a:xfrm>
            <a:off x="457200" y="4842874"/>
            <a:ext cx="2656390" cy="640080"/>
          </a:xfrm>
          <a:prstGeom prst="roundRect">
            <a:avLst/>
          </a:prstGeom>
          <a:ln/>
        </p:spPr>
        <p:style>
          <a:lnRef idx="2">
            <a:schemeClr val="accent6"/>
          </a:lnRef>
          <a:fillRef idx="1">
            <a:schemeClr val="lt1"/>
          </a:fillRef>
          <a:effectRef idx="0">
            <a:schemeClr val="accent6"/>
          </a:effectRef>
          <a:fontRef idx="minor">
            <a:schemeClr val="dk1"/>
          </a:fontRef>
        </p:style>
        <p:txBody>
          <a:bodyPr wrap="square" rtlCol="0" anchor="ctr" anchorCtr="0">
            <a:noAutofit/>
          </a:bodyPr>
          <a:lstStyle/>
          <a:p>
            <a:r>
              <a:rPr lang="en-US" sz="1800" dirty="0">
                <a:solidFill>
                  <a:schemeClr val="accent1"/>
                </a:solidFill>
                <a:latin typeface="Calibri" panose="020F0502020204030204" pitchFamily="34" charset="0"/>
                <a:cs typeface="Calibri" panose="020F0502020204030204" pitchFamily="34" charset="0"/>
              </a:rPr>
              <a:t>Failure to Comply</a:t>
            </a:r>
          </a:p>
        </p:txBody>
      </p:sp>
      <p:sp>
        <p:nvSpPr>
          <p:cNvPr id="12" name="TextBox 11"/>
          <p:cNvSpPr txBox="1"/>
          <p:nvPr/>
        </p:nvSpPr>
        <p:spPr>
          <a:xfrm>
            <a:off x="457200" y="5760720"/>
            <a:ext cx="2656390" cy="640080"/>
          </a:xfrm>
          <a:prstGeom prst="roundRect">
            <a:avLst/>
          </a:prstGeom>
          <a:ln/>
        </p:spPr>
        <p:style>
          <a:lnRef idx="2">
            <a:schemeClr val="accent6"/>
          </a:lnRef>
          <a:fillRef idx="1">
            <a:schemeClr val="lt1"/>
          </a:fillRef>
          <a:effectRef idx="0">
            <a:schemeClr val="accent6"/>
          </a:effectRef>
          <a:fontRef idx="minor">
            <a:schemeClr val="dk1"/>
          </a:fontRef>
        </p:style>
        <p:txBody>
          <a:bodyPr wrap="square" rtlCol="0" anchor="ctr" anchorCtr="0">
            <a:noAutofit/>
          </a:bodyPr>
          <a:lstStyle/>
          <a:p>
            <a:r>
              <a:rPr lang="en-US" sz="1800" dirty="0">
                <a:solidFill>
                  <a:schemeClr val="accent1"/>
                </a:solidFill>
                <a:latin typeface="Calibri" panose="020F0502020204030204" pitchFamily="34" charset="0"/>
                <a:cs typeface="Calibri" panose="020F0502020204030204" pitchFamily="34" charset="0"/>
              </a:rPr>
              <a:t>Signing vs. Closing</a:t>
            </a:r>
          </a:p>
        </p:txBody>
      </p:sp>
      <p:sp>
        <p:nvSpPr>
          <p:cNvPr id="20" name="TextBox 19"/>
          <p:cNvSpPr txBox="1"/>
          <p:nvPr/>
        </p:nvSpPr>
        <p:spPr>
          <a:xfrm>
            <a:off x="4027990" y="1099595"/>
            <a:ext cx="5335930" cy="810228"/>
          </a:xfrm>
          <a:prstGeom prst="roundRect">
            <a:avLst/>
          </a:prstGeom>
          <a:solidFill>
            <a:schemeClr val="accent2">
              <a:lumMod val="20000"/>
              <a:lumOff val="80000"/>
            </a:schemeClr>
          </a:solidFill>
          <a:ln/>
        </p:spPr>
        <p:style>
          <a:lnRef idx="2">
            <a:schemeClr val="accent6"/>
          </a:lnRef>
          <a:fillRef idx="1">
            <a:schemeClr val="lt1"/>
          </a:fillRef>
          <a:effectRef idx="0">
            <a:schemeClr val="accent6"/>
          </a:effectRef>
          <a:fontRef idx="minor">
            <a:schemeClr val="dk1"/>
          </a:fontRef>
        </p:style>
        <p:txBody>
          <a:bodyPr wrap="square" rtlCol="0" anchor="ctr" anchorCtr="0">
            <a:noAutofit/>
          </a:bodyPr>
          <a:lstStyle/>
          <a:p>
            <a:r>
              <a:rPr lang="en-US" sz="1400" dirty="0">
                <a:solidFill>
                  <a:schemeClr val="accent1"/>
                </a:solidFill>
                <a:latin typeface="Calibri" panose="020F0502020204030204" pitchFamily="34" charset="0"/>
                <a:cs typeface="Calibri" panose="020F0502020204030204" pitchFamily="34" charset="0"/>
              </a:rPr>
              <a:t>Generally limited to actual conscious awareness (no constructive or imputed knowledge), with no duty to inquire and the carrier having the burden of proving knowledge</a:t>
            </a:r>
          </a:p>
        </p:txBody>
      </p:sp>
      <p:sp>
        <p:nvSpPr>
          <p:cNvPr id="21" name="TextBox 20"/>
          <p:cNvSpPr txBox="1"/>
          <p:nvPr/>
        </p:nvSpPr>
        <p:spPr>
          <a:xfrm>
            <a:off x="4027990" y="2017441"/>
            <a:ext cx="5335930" cy="810228"/>
          </a:xfrm>
          <a:prstGeom prst="roundRect">
            <a:avLst/>
          </a:prstGeom>
          <a:solidFill>
            <a:schemeClr val="accent2">
              <a:lumMod val="20000"/>
              <a:lumOff val="80000"/>
            </a:schemeClr>
          </a:solidFill>
          <a:ln/>
        </p:spPr>
        <p:style>
          <a:lnRef idx="2">
            <a:schemeClr val="accent6"/>
          </a:lnRef>
          <a:fillRef idx="1">
            <a:schemeClr val="lt1"/>
          </a:fillRef>
          <a:effectRef idx="0">
            <a:schemeClr val="accent6"/>
          </a:effectRef>
          <a:fontRef idx="minor">
            <a:schemeClr val="dk1"/>
          </a:fontRef>
        </p:style>
        <p:txBody>
          <a:bodyPr wrap="square" rtlCol="0" anchor="ctr" anchorCtr="0">
            <a:noAutofit/>
          </a:bodyPr>
          <a:lstStyle/>
          <a:p>
            <a:r>
              <a:rPr lang="en-US" sz="1400" dirty="0">
                <a:solidFill>
                  <a:schemeClr val="accent1"/>
                </a:solidFill>
                <a:latin typeface="Calibri" panose="020F0502020204030204" pitchFamily="34" charset="0"/>
                <a:cs typeface="Calibri" panose="020F0502020204030204" pitchFamily="34" charset="0"/>
              </a:rPr>
              <a:t>Carriers will waive their subrogation rights against the sellers  except in instances of fraud</a:t>
            </a:r>
          </a:p>
        </p:txBody>
      </p:sp>
      <p:sp>
        <p:nvSpPr>
          <p:cNvPr id="22" name="TextBox 21"/>
          <p:cNvSpPr txBox="1"/>
          <p:nvPr/>
        </p:nvSpPr>
        <p:spPr>
          <a:xfrm>
            <a:off x="4027990" y="2928395"/>
            <a:ext cx="5335930" cy="810228"/>
          </a:xfrm>
          <a:prstGeom prst="roundRect">
            <a:avLst/>
          </a:prstGeom>
          <a:solidFill>
            <a:schemeClr val="accent2">
              <a:lumMod val="20000"/>
              <a:lumOff val="80000"/>
            </a:schemeClr>
          </a:solidFill>
          <a:ln/>
        </p:spPr>
        <p:style>
          <a:lnRef idx="2">
            <a:schemeClr val="accent6"/>
          </a:lnRef>
          <a:fillRef idx="1">
            <a:schemeClr val="lt1"/>
          </a:fillRef>
          <a:effectRef idx="0">
            <a:schemeClr val="accent6"/>
          </a:effectRef>
          <a:fontRef idx="minor">
            <a:schemeClr val="dk1"/>
          </a:fontRef>
        </p:style>
        <p:txBody>
          <a:bodyPr wrap="square" rtlCol="0" anchor="ctr" anchorCtr="0">
            <a:noAutofit/>
          </a:bodyPr>
          <a:lstStyle/>
          <a:p>
            <a:r>
              <a:rPr lang="en-US" sz="1400" dirty="0">
                <a:solidFill>
                  <a:schemeClr val="accent1"/>
                </a:solidFill>
                <a:latin typeface="Calibri" panose="020F0502020204030204" pitchFamily="34" charset="0"/>
                <a:cs typeface="Calibri" panose="020F0502020204030204" pitchFamily="34" charset="0"/>
              </a:rPr>
              <a:t>Carriers may agree to limit their subrogation rights against customers and suppliers (e.g., no subrogation against customers or suppliers until losses against such parties exceed a specified threshold amount) </a:t>
            </a:r>
          </a:p>
        </p:txBody>
      </p:sp>
      <p:sp>
        <p:nvSpPr>
          <p:cNvPr id="23" name="TextBox 22"/>
          <p:cNvSpPr txBox="1"/>
          <p:nvPr/>
        </p:nvSpPr>
        <p:spPr>
          <a:xfrm>
            <a:off x="4027990" y="3842795"/>
            <a:ext cx="5335930" cy="810228"/>
          </a:xfrm>
          <a:prstGeom prst="roundRect">
            <a:avLst/>
          </a:prstGeom>
          <a:solidFill>
            <a:schemeClr val="accent2">
              <a:lumMod val="20000"/>
              <a:lumOff val="80000"/>
            </a:schemeClr>
          </a:solidFill>
          <a:ln/>
        </p:spPr>
        <p:style>
          <a:lnRef idx="2">
            <a:schemeClr val="accent6"/>
          </a:lnRef>
          <a:fillRef idx="1">
            <a:schemeClr val="lt1"/>
          </a:fillRef>
          <a:effectRef idx="0">
            <a:schemeClr val="accent6"/>
          </a:effectRef>
          <a:fontRef idx="minor">
            <a:schemeClr val="dk1"/>
          </a:fontRef>
        </p:style>
        <p:txBody>
          <a:bodyPr wrap="square" rtlCol="0" anchor="ctr" anchorCtr="0">
            <a:noAutofit/>
          </a:bodyPr>
          <a:lstStyle/>
          <a:p>
            <a:r>
              <a:rPr lang="en-US" sz="1400" dirty="0">
                <a:solidFill>
                  <a:schemeClr val="accent1"/>
                </a:solidFill>
                <a:latin typeface="Calibri" panose="020F0502020204030204" pitchFamily="34" charset="0"/>
                <a:cs typeface="Calibri" panose="020F0502020204030204" pitchFamily="34" charset="0"/>
              </a:rPr>
              <a:t>For small settlements by the insured and/or settlements by the insured within the retention, carriers may agree to waive their consent rights</a:t>
            </a:r>
          </a:p>
        </p:txBody>
      </p:sp>
      <p:sp>
        <p:nvSpPr>
          <p:cNvPr id="24" name="TextBox 23"/>
          <p:cNvSpPr txBox="1"/>
          <p:nvPr/>
        </p:nvSpPr>
        <p:spPr>
          <a:xfrm>
            <a:off x="4027990" y="4760641"/>
            <a:ext cx="5335930" cy="810228"/>
          </a:xfrm>
          <a:prstGeom prst="roundRect">
            <a:avLst/>
          </a:prstGeom>
          <a:solidFill>
            <a:schemeClr val="accent2">
              <a:lumMod val="20000"/>
              <a:lumOff val="80000"/>
            </a:schemeClr>
          </a:solidFill>
          <a:ln/>
        </p:spPr>
        <p:style>
          <a:lnRef idx="2">
            <a:schemeClr val="accent6"/>
          </a:lnRef>
          <a:fillRef idx="1">
            <a:schemeClr val="lt1"/>
          </a:fillRef>
          <a:effectRef idx="0">
            <a:schemeClr val="accent6"/>
          </a:effectRef>
          <a:fontRef idx="minor">
            <a:schemeClr val="dk1"/>
          </a:fontRef>
        </p:style>
        <p:txBody>
          <a:bodyPr wrap="square" rtlCol="0" anchor="ctr" anchorCtr="0">
            <a:noAutofit/>
          </a:bodyPr>
          <a:lstStyle/>
          <a:p>
            <a:r>
              <a:rPr lang="en-US" sz="1400" dirty="0">
                <a:solidFill>
                  <a:schemeClr val="accent1"/>
                </a:solidFill>
                <a:latin typeface="Calibri" panose="020F0502020204030204" pitchFamily="34" charset="0"/>
                <a:cs typeface="Calibri" panose="020F0502020204030204" pitchFamily="34" charset="0"/>
              </a:rPr>
              <a:t>Policies may contain a safe harbor provision, only permitting the carrier to deny coverage to the extent that the carrier is actually/materially prejudiced by an insured’s failure to comply</a:t>
            </a:r>
          </a:p>
        </p:txBody>
      </p:sp>
      <p:sp>
        <p:nvSpPr>
          <p:cNvPr id="25" name="TextBox 24"/>
          <p:cNvSpPr txBox="1"/>
          <p:nvPr/>
        </p:nvSpPr>
        <p:spPr>
          <a:xfrm>
            <a:off x="4027990" y="5675041"/>
            <a:ext cx="5335930" cy="810228"/>
          </a:xfrm>
          <a:prstGeom prst="roundRect">
            <a:avLst/>
          </a:prstGeom>
          <a:solidFill>
            <a:schemeClr val="accent2">
              <a:lumMod val="20000"/>
              <a:lumOff val="80000"/>
            </a:schemeClr>
          </a:solidFill>
          <a:ln/>
        </p:spPr>
        <p:style>
          <a:lnRef idx="2">
            <a:schemeClr val="accent6"/>
          </a:lnRef>
          <a:fillRef idx="1">
            <a:schemeClr val="lt1"/>
          </a:fillRef>
          <a:effectRef idx="0">
            <a:schemeClr val="accent6"/>
          </a:effectRef>
          <a:fontRef idx="minor">
            <a:schemeClr val="dk1"/>
          </a:fontRef>
        </p:style>
        <p:txBody>
          <a:bodyPr wrap="square" rtlCol="0" anchor="ctr" anchorCtr="0">
            <a:noAutofit/>
          </a:bodyPr>
          <a:lstStyle/>
          <a:p>
            <a:r>
              <a:rPr lang="en-US" sz="1400" dirty="0">
                <a:solidFill>
                  <a:schemeClr val="accent1"/>
                </a:solidFill>
                <a:latin typeface="Calibri" panose="020F0502020204030204" pitchFamily="34" charset="0"/>
                <a:cs typeface="Calibri" panose="020F0502020204030204" pitchFamily="34" charset="0"/>
              </a:rPr>
              <a:t>Carriers are typically willing to bind coverage at signing subject to an exclusion from coverage of interim breaches</a:t>
            </a:r>
          </a:p>
        </p:txBody>
      </p:sp>
      <p:cxnSp>
        <p:nvCxnSpPr>
          <p:cNvPr id="26" name="Straight Arrow Connector 25"/>
          <p:cNvCxnSpPr/>
          <p:nvPr/>
        </p:nvCxnSpPr>
        <p:spPr bwMode="auto">
          <a:xfrm>
            <a:off x="3293962" y="1505314"/>
            <a:ext cx="609986" cy="0"/>
          </a:xfrm>
          <a:prstGeom prst="straightConnector1">
            <a:avLst/>
          </a:prstGeom>
          <a:noFill/>
          <a:ln w="19050" cap="flat" cmpd="sng" algn="ctr">
            <a:solidFill>
              <a:schemeClr val="bg2"/>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Arrow Connector 16"/>
          <p:cNvCxnSpPr/>
          <p:nvPr/>
        </p:nvCxnSpPr>
        <p:spPr bwMode="auto">
          <a:xfrm>
            <a:off x="3293962" y="2378791"/>
            <a:ext cx="609986" cy="0"/>
          </a:xfrm>
          <a:prstGeom prst="straightConnector1">
            <a:avLst/>
          </a:prstGeom>
          <a:noFill/>
          <a:ln w="19050" cap="flat" cmpd="sng" algn="ctr">
            <a:solidFill>
              <a:schemeClr val="bg2"/>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Arrow Connector 17"/>
          <p:cNvCxnSpPr/>
          <p:nvPr/>
        </p:nvCxnSpPr>
        <p:spPr bwMode="auto">
          <a:xfrm>
            <a:off x="3293962" y="3333509"/>
            <a:ext cx="609986" cy="0"/>
          </a:xfrm>
          <a:prstGeom prst="straightConnector1">
            <a:avLst/>
          </a:prstGeom>
          <a:noFill/>
          <a:ln w="19050" cap="flat" cmpd="sng" algn="ctr">
            <a:solidFill>
              <a:schemeClr val="bg2"/>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Straight Arrow Connector 18"/>
          <p:cNvCxnSpPr/>
          <p:nvPr/>
        </p:nvCxnSpPr>
        <p:spPr bwMode="auto">
          <a:xfrm>
            <a:off x="3293962" y="4247909"/>
            <a:ext cx="609986" cy="0"/>
          </a:xfrm>
          <a:prstGeom prst="straightConnector1">
            <a:avLst/>
          </a:prstGeom>
          <a:noFill/>
          <a:ln w="19050" cap="flat" cmpd="sng" algn="ctr">
            <a:solidFill>
              <a:schemeClr val="bg2"/>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Straight Arrow Connector 26"/>
          <p:cNvCxnSpPr/>
          <p:nvPr/>
        </p:nvCxnSpPr>
        <p:spPr bwMode="auto">
          <a:xfrm>
            <a:off x="3271970" y="5145140"/>
            <a:ext cx="609986" cy="0"/>
          </a:xfrm>
          <a:prstGeom prst="straightConnector1">
            <a:avLst/>
          </a:prstGeom>
          <a:noFill/>
          <a:ln w="19050" cap="flat" cmpd="sng" algn="ctr">
            <a:solidFill>
              <a:schemeClr val="bg2"/>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Straight Arrow Connector 27"/>
          <p:cNvCxnSpPr/>
          <p:nvPr/>
        </p:nvCxnSpPr>
        <p:spPr bwMode="auto">
          <a:xfrm>
            <a:off x="3271970" y="6080760"/>
            <a:ext cx="609986" cy="0"/>
          </a:xfrm>
          <a:prstGeom prst="straightConnector1">
            <a:avLst/>
          </a:prstGeom>
          <a:noFill/>
          <a:ln w="19050" cap="flat" cmpd="sng" algn="ctr">
            <a:solidFill>
              <a:schemeClr val="bg2"/>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61576141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3"/>
          <p:cNvSpPr>
            <a:spLocks noGrp="1"/>
          </p:cNvSpPr>
          <p:nvPr>
            <p:ph type="sldNum" sz="quarter" idx="10"/>
          </p:nvPr>
        </p:nvSpPr>
        <p:spPr>
          <a:xfrm>
            <a:off x="8691563" y="6483350"/>
            <a:ext cx="447675" cy="184666"/>
          </a:xfrm>
          <a:noFill/>
        </p:spPr>
        <p:txBody>
          <a:bodyPr/>
          <a:lstStyle>
            <a:lvl1pPr eaLnBrk="0" hangingPunct="0">
              <a:defRPr sz="2000">
                <a:solidFill>
                  <a:schemeClr val="tx1"/>
                </a:solidFill>
                <a:latin typeface="Arial" pitchFamily="34" charset="0"/>
                <a:ea typeface="MS PGothic" pitchFamily="34" charset="-128"/>
              </a:defRPr>
            </a:lvl1pPr>
            <a:lvl2pPr marL="742950" indent="-285750" eaLnBrk="0" hangingPunct="0">
              <a:defRPr sz="2000">
                <a:solidFill>
                  <a:schemeClr val="tx1"/>
                </a:solidFill>
                <a:latin typeface="Arial" pitchFamily="34" charset="0"/>
                <a:ea typeface="MS PGothic" pitchFamily="34" charset="-128"/>
              </a:defRPr>
            </a:lvl2pPr>
            <a:lvl3pPr marL="1143000" indent="-228600" eaLnBrk="0" hangingPunct="0">
              <a:defRPr sz="2000">
                <a:solidFill>
                  <a:schemeClr val="tx1"/>
                </a:solidFill>
                <a:latin typeface="Arial" pitchFamily="34" charset="0"/>
                <a:ea typeface="MS PGothic" pitchFamily="34" charset="-128"/>
              </a:defRPr>
            </a:lvl3pPr>
            <a:lvl4pPr marL="1600200" indent="-228600" eaLnBrk="0" hangingPunct="0">
              <a:defRPr sz="2000">
                <a:solidFill>
                  <a:schemeClr val="tx1"/>
                </a:solidFill>
                <a:latin typeface="Arial" pitchFamily="34" charset="0"/>
                <a:ea typeface="MS PGothic" pitchFamily="34" charset="-128"/>
              </a:defRPr>
            </a:lvl4pPr>
            <a:lvl5pPr marL="2057400" indent="-228600" eaLnBrk="0" hangingPunct="0">
              <a:defRPr sz="2000">
                <a:solidFill>
                  <a:schemeClr val="tx1"/>
                </a:solidFill>
                <a:latin typeface="Arial" pitchFamily="34" charset="0"/>
                <a:ea typeface="MS PGothic" pitchFamily="34" charset="-128"/>
              </a:defRPr>
            </a:lvl5pPr>
            <a:lvl6pPr marL="2514600" indent="-228600" algn="ctr" eaLnBrk="0" fontAlgn="base" hangingPunct="0">
              <a:lnSpc>
                <a:spcPct val="86000"/>
              </a:lnSpc>
              <a:spcBef>
                <a:spcPct val="0"/>
              </a:spcBef>
              <a:spcAft>
                <a:spcPct val="0"/>
              </a:spcAft>
              <a:defRPr sz="2000">
                <a:solidFill>
                  <a:schemeClr val="tx1"/>
                </a:solidFill>
                <a:latin typeface="Arial" pitchFamily="34" charset="0"/>
                <a:ea typeface="MS PGothic" pitchFamily="34" charset="-128"/>
              </a:defRPr>
            </a:lvl6pPr>
            <a:lvl7pPr marL="2971800" indent="-228600" algn="ctr" eaLnBrk="0" fontAlgn="base" hangingPunct="0">
              <a:lnSpc>
                <a:spcPct val="86000"/>
              </a:lnSpc>
              <a:spcBef>
                <a:spcPct val="0"/>
              </a:spcBef>
              <a:spcAft>
                <a:spcPct val="0"/>
              </a:spcAft>
              <a:defRPr sz="2000">
                <a:solidFill>
                  <a:schemeClr val="tx1"/>
                </a:solidFill>
                <a:latin typeface="Arial" pitchFamily="34" charset="0"/>
                <a:ea typeface="MS PGothic" pitchFamily="34" charset="-128"/>
              </a:defRPr>
            </a:lvl7pPr>
            <a:lvl8pPr marL="3429000" indent="-228600" algn="ctr" eaLnBrk="0" fontAlgn="base" hangingPunct="0">
              <a:lnSpc>
                <a:spcPct val="86000"/>
              </a:lnSpc>
              <a:spcBef>
                <a:spcPct val="0"/>
              </a:spcBef>
              <a:spcAft>
                <a:spcPct val="0"/>
              </a:spcAft>
              <a:defRPr sz="2000">
                <a:solidFill>
                  <a:schemeClr val="tx1"/>
                </a:solidFill>
                <a:latin typeface="Arial" pitchFamily="34" charset="0"/>
                <a:ea typeface="MS PGothic" pitchFamily="34" charset="-128"/>
              </a:defRPr>
            </a:lvl8pPr>
            <a:lvl9pPr marL="3886200" indent="-228600" algn="ctr" eaLnBrk="0" fontAlgn="base" hangingPunct="0">
              <a:lnSpc>
                <a:spcPct val="86000"/>
              </a:lnSpc>
              <a:spcBef>
                <a:spcPct val="0"/>
              </a:spcBef>
              <a:spcAft>
                <a:spcPct val="0"/>
              </a:spcAft>
              <a:defRPr sz="2000">
                <a:solidFill>
                  <a:schemeClr val="tx1"/>
                </a:solidFill>
                <a:latin typeface="Arial" pitchFamily="34" charset="0"/>
                <a:ea typeface="MS PGothic" pitchFamily="34" charset="-128"/>
              </a:defRPr>
            </a:lvl9pPr>
          </a:lstStyle>
          <a:p>
            <a:pPr eaLnBrk="1" hangingPunct="1"/>
            <a:fld id="{B76C61AB-D8AC-4AC3-9522-35B15DE9ABD9}" type="slidenum">
              <a:rPr lang="en-US" sz="1200">
                <a:solidFill>
                  <a:schemeClr val="accent1"/>
                </a:solidFill>
                <a:latin typeface="Calibri" panose="020F0502020204030204" pitchFamily="34" charset="0"/>
              </a:rPr>
              <a:pPr eaLnBrk="1" hangingPunct="1"/>
              <a:t>10</a:t>
            </a:fld>
            <a:endParaRPr lang="en-US" sz="1200" dirty="0">
              <a:solidFill>
                <a:schemeClr val="accent1"/>
              </a:solidFill>
              <a:latin typeface="Calibri" panose="020F0502020204030204" pitchFamily="34" charset="0"/>
            </a:endParaRPr>
          </a:p>
        </p:txBody>
      </p:sp>
      <p:sp>
        <p:nvSpPr>
          <p:cNvPr id="11268" name="Rectangle 2"/>
          <p:cNvSpPr>
            <a:spLocks noGrp="1" noChangeArrowheads="1"/>
          </p:cNvSpPr>
          <p:nvPr>
            <p:ph type="title"/>
          </p:nvPr>
        </p:nvSpPr>
        <p:spPr>
          <a:xfrm>
            <a:off x="444037" y="560215"/>
            <a:ext cx="8896731" cy="690562"/>
          </a:xfrm>
        </p:spPr>
        <p:txBody>
          <a:bodyPr/>
          <a:lstStyle/>
          <a:p>
            <a:pPr eaLnBrk="1" hangingPunct="1"/>
            <a:r>
              <a:rPr lang="en-US" sz="3000" b="1" dirty="0">
                <a:latin typeface="Calibri" panose="020F0502020204030204" pitchFamily="34" charset="0"/>
              </a:rPr>
              <a:t>Reps &amp; Warranties Insurance:  Heightened Risk Areas</a:t>
            </a:r>
            <a:endParaRPr lang="en-US" sz="3000" dirty="0"/>
          </a:p>
        </p:txBody>
      </p:sp>
      <p:sp>
        <p:nvSpPr>
          <p:cNvPr id="2" name="Content Placeholder 1"/>
          <p:cNvSpPr>
            <a:spLocks noGrp="1"/>
          </p:cNvSpPr>
          <p:nvPr>
            <p:ph idx="1"/>
          </p:nvPr>
        </p:nvSpPr>
        <p:spPr>
          <a:xfrm>
            <a:off x="455613" y="1120430"/>
            <a:ext cx="8686800" cy="5284469"/>
          </a:xfrm>
        </p:spPr>
        <p:txBody>
          <a:bodyPr/>
          <a:lstStyle/>
          <a:p>
            <a:pPr marL="0" indent="0">
              <a:spcBef>
                <a:spcPts val="0"/>
              </a:spcBef>
              <a:spcAft>
                <a:spcPts val="1200"/>
              </a:spcAft>
              <a:buNone/>
            </a:pPr>
            <a:r>
              <a:rPr lang="en-US" b="1" dirty="0">
                <a:solidFill>
                  <a:schemeClr val="accent6"/>
                </a:solidFill>
                <a:latin typeface="Calibri" panose="020F0502020204030204" pitchFamily="34" charset="0"/>
              </a:rPr>
              <a:t>Certain reps &amp; warranties are more difficult to insure and may be addressed through increased due diligence, additional premium, or exclusions  </a:t>
            </a:r>
          </a:p>
          <a:p>
            <a:pPr marL="457200" indent="-228600">
              <a:spcBef>
                <a:spcPts val="0"/>
              </a:spcBef>
              <a:spcAft>
                <a:spcPts val="1200"/>
              </a:spcAft>
              <a:buFont typeface="Arial" panose="020B0604020202020204" pitchFamily="34" charset="0"/>
              <a:buChar char="•"/>
            </a:pPr>
            <a:r>
              <a:rPr lang="en-US" sz="1800" dirty="0">
                <a:solidFill>
                  <a:schemeClr val="accent1"/>
                </a:solidFill>
                <a:latin typeface="Calibri" panose="020F0502020204030204" pitchFamily="34" charset="0"/>
              </a:rPr>
              <a:t>Cyber security/data privacy</a:t>
            </a:r>
          </a:p>
          <a:p>
            <a:pPr marL="457200" indent="-228600">
              <a:spcBef>
                <a:spcPts val="0"/>
              </a:spcBef>
              <a:spcAft>
                <a:spcPts val="1200"/>
              </a:spcAft>
              <a:buFont typeface="Arial" panose="020B0604020202020204" pitchFamily="34" charset="0"/>
              <a:buChar char="•"/>
            </a:pPr>
            <a:r>
              <a:rPr lang="en-US" sz="1800" dirty="0">
                <a:solidFill>
                  <a:schemeClr val="accent1"/>
                </a:solidFill>
                <a:latin typeface="Calibri" panose="020F0502020204030204" pitchFamily="34" charset="0"/>
              </a:rPr>
              <a:t>Products Liability</a:t>
            </a:r>
          </a:p>
          <a:p>
            <a:pPr marL="457200" indent="-228600">
              <a:spcBef>
                <a:spcPts val="0"/>
              </a:spcBef>
              <a:spcAft>
                <a:spcPts val="1200"/>
              </a:spcAft>
              <a:buFont typeface="Arial" panose="020B0604020202020204" pitchFamily="34" charset="0"/>
              <a:buChar char="•"/>
            </a:pPr>
            <a:r>
              <a:rPr lang="en-US" sz="1800" dirty="0">
                <a:solidFill>
                  <a:schemeClr val="accent1"/>
                </a:solidFill>
                <a:latin typeface="Calibri" panose="020F0502020204030204" pitchFamily="34" charset="0"/>
              </a:rPr>
              <a:t>Environmental</a:t>
            </a:r>
          </a:p>
          <a:p>
            <a:pPr marL="457200" indent="-228600">
              <a:spcBef>
                <a:spcPts val="0"/>
              </a:spcBef>
              <a:spcAft>
                <a:spcPts val="1200"/>
              </a:spcAft>
              <a:buFont typeface="Arial" panose="020B0604020202020204" pitchFamily="34" charset="0"/>
              <a:buChar char="•"/>
            </a:pPr>
            <a:r>
              <a:rPr lang="en-US" sz="1800" dirty="0">
                <a:solidFill>
                  <a:schemeClr val="accent1"/>
                </a:solidFill>
                <a:latin typeface="Calibri" panose="020F0502020204030204" pitchFamily="34" charset="0"/>
              </a:rPr>
              <a:t>Wage and hour laws</a:t>
            </a:r>
          </a:p>
          <a:p>
            <a:pPr marL="457200" indent="-228600">
              <a:spcBef>
                <a:spcPts val="0"/>
              </a:spcBef>
              <a:spcAft>
                <a:spcPts val="1200"/>
              </a:spcAft>
              <a:buFont typeface="Arial" panose="020B0604020202020204" pitchFamily="34" charset="0"/>
              <a:buChar char="•"/>
            </a:pPr>
            <a:r>
              <a:rPr lang="en-US" sz="1800" dirty="0">
                <a:solidFill>
                  <a:schemeClr val="accent1"/>
                </a:solidFill>
                <a:latin typeface="Calibri" panose="020F0502020204030204" pitchFamily="34" charset="0"/>
              </a:rPr>
              <a:t>Healthcare (Medicare and Medicaid billing)</a:t>
            </a:r>
          </a:p>
        </p:txBody>
      </p:sp>
    </p:spTree>
    <p:extLst>
      <p:ext uri="{BB962C8B-B14F-4D97-AF65-F5344CB8AC3E}">
        <p14:creationId xmlns:p14="http://schemas.microsoft.com/office/powerpoint/2010/main" val="58151413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a:xfrm>
            <a:off x="444038" y="548640"/>
            <a:ext cx="8686800" cy="690562"/>
          </a:xfrm>
        </p:spPr>
        <p:txBody>
          <a:bodyPr/>
          <a:lstStyle/>
          <a:p>
            <a:pPr eaLnBrk="1" hangingPunct="1"/>
            <a:r>
              <a:rPr lang="en-US" sz="3200" b="1" dirty="0">
                <a:latin typeface="Calibri" panose="020F0502020204030204" pitchFamily="34" charset="0"/>
              </a:rPr>
              <a:t>Reps &amp; Warranties Insurance: State of the Market</a:t>
            </a:r>
          </a:p>
        </p:txBody>
      </p:sp>
      <p:sp>
        <p:nvSpPr>
          <p:cNvPr id="2" name="Content Placeholder 1"/>
          <p:cNvSpPr>
            <a:spLocks noGrp="1"/>
          </p:cNvSpPr>
          <p:nvPr>
            <p:ph idx="1"/>
          </p:nvPr>
        </p:nvSpPr>
        <p:spPr>
          <a:xfrm>
            <a:off x="455613" y="1108855"/>
            <a:ext cx="8686800" cy="4987925"/>
          </a:xfrm>
        </p:spPr>
        <p:txBody>
          <a:bodyPr/>
          <a:lstStyle/>
          <a:p>
            <a:pPr marL="0" indent="0">
              <a:spcBef>
                <a:spcPts val="0"/>
              </a:spcBef>
              <a:spcAft>
                <a:spcPts val="600"/>
              </a:spcAft>
              <a:buNone/>
            </a:pPr>
            <a:r>
              <a:rPr lang="en-US" b="1" dirty="0">
                <a:solidFill>
                  <a:schemeClr val="accent6"/>
                </a:solidFill>
                <a:latin typeface="Calibri" panose="020F0502020204030204" pitchFamily="34" charset="0"/>
              </a:rPr>
              <a:t>Increased popularity and well-developed market</a:t>
            </a:r>
          </a:p>
          <a:p>
            <a:pPr marL="457200" lvl="1" indent="-228600">
              <a:spcBef>
                <a:spcPts val="0"/>
              </a:spcBef>
              <a:spcAft>
                <a:spcPts val="600"/>
              </a:spcAft>
              <a:buFont typeface="Arial" panose="020B0604020202020204" pitchFamily="34" charset="0"/>
              <a:buChar char="•"/>
            </a:pPr>
            <a:r>
              <a:rPr lang="en-US" sz="1600" dirty="0">
                <a:solidFill>
                  <a:schemeClr val="accent1"/>
                </a:solidFill>
                <a:latin typeface="Calibri" panose="020F0502020204030204" pitchFamily="34" charset="0"/>
              </a:rPr>
              <a:t>1,500+ deals completed annually in North America (split between corporate and PE buyers)</a:t>
            </a:r>
          </a:p>
          <a:p>
            <a:pPr marL="457200" lvl="1" indent="-228600">
              <a:spcBef>
                <a:spcPts val="0"/>
              </a:spcBef>
              <a:spcAft>
                <a:spcPts val="600"/>
              </a:spcAft>
              <a:buFont typeface="Arial" panose="020B0604020202020204" pitchFamily="34" charset="0"/>
              <a:buChar char="•"/>
            </a:pPr>
            <a:r>
              <a:rPr lang="en-US" sz="1600" dirty="0">
                <a:solidFill>
                  <a:schemeClr val="accent1"/>
                </a:solidFill>
                <a:latin typeface="Calibri" panose="020F0502020204030204" pitchFamily="34" charset="0"/>
              </a:rPr>
              <a:t>Insurers / brokers staffed by former attorneys – work on deal timeframes</a:t>
            </a:r>
          </a:p>
          <a:p>
            <a:pPr marL="457200" lvl="1" indent="-228600">
              <a:spcBef>
                <a:spcPts val="0"/>
              </a:spcBef>
              <a:spcAft>
                <a:spcPts val="600"/>
              </a:spcAft>
              <a:buFont typeface="Arial" panose="020B0604020202020204" pitchFamily="34" charset="0"/>
              <a:buChar char="•"/>
            </a:pPr>
            <a:r>
              <a:rPr lang="en-US" sz="1600" dirty="0">
                <a:solidFill>
                  <a:schemeClr val="accent1"/>
                </a:solidFill>
                <a:latin typeface="Calibri" panose="020F0502020204030204" pitchFamily="34" charset="0"/>
              </a:rPr>
              <a:t>International capabilities</a:t>
            </a:r>
          </a:p>
          <a:p>
            <a:pPr marL="0" indent="0">
              <a:spcBef>
                <a:spcPts val="0"/>
              </a:spcBef>
              <a:spcAft>
                <a:spcPts val="600"/>
              </a:spcAft>
              <a:buNone/>
            </a:pPr>
            <a:r>
              <a:rPr lang="en-US" b="1" dirty="0">
                <a:solidFill>
                  <a:schemeClr val="accent6"/>
                </a:solidFill>
                <a:latin typeface="Calibri" panose="020F0502020204030204" pitchFamily="34" charset="0"/>
              </a:rPr>
              <a:t>Target transactions and market trends </a:t>
            </a:r>
          </a:p>
          <a:p>
            <a:pPr marL="457200" lvl="1" indent="-228600">
              <a:spcBef>
                <a:spcPts val="0"/>
              </a:spcBef>
              <a:spcAft>
                <a:spcPts val="600"/>
              </a:spcAft>
              <a:buFont typeface="Arial" panose="020B0604020202020204" pitchFamily="34" charset="0"/>
              <a:buChar char="•"/>
            </a:pPr>
            <a:r>
              <a:rPr lang="en-US" sz="1600" dirty="0">
                <a:solidFill>
                  <a:schemeClr val="accent1"/>
                </a:solidFill>
                <a:latin typeface="Calibri" panose="020F0502020204030204" pitchFamily="34" charset="0"/>
              </a:rPr>
              <a:t>Transactions between $25M </a:t>
            </a:r>
            <a:r>
              <a:rPr lang="en-GB" sz="1600" dirty="0">
                <a:solidFill>
                  <a:schemeClr val="accent1"/>
                </a:solidFill>
                <a:latin typeface="Calibri" panose="020F0502020204030204" pitchFamily="34" charset="0"/>
              </a:rPr>
              <a:t>–</a:t>
            </a:r>
            <a:r>
              <a:rPr lang="en-US" sz="1600" dirty="0">
                <a:solidFill>
                  <a:schemeClr val="accent1"/>
                </a:solidFill>
                <a:latin typeface="Calibri" panose="020F0502020204030204" pitchFamily="34" charset="0"/>
              </a:rPr>
              <a:t> $5B+</a:t>
            </a:r>
          </a:p>
          <a:p>
            <a:pPr marL="457200" lvl="1" indent="-228600">
              <a:spcBef>
                <a:spcPts val="0"/>
              </a:spcBef>
              <a:spcAft>
                <a:spcPts val="600"/>
              </a:spcAft>
              <a:buFont typeface="Arial" panose="020B0604020202020204" pitchFamily="34" charset="0"/>
              <a:buChar char="•"/>
            </a:pPr>
            <a:r>
              <a:rPr lang="en-US" sz="1600" dirty="0">
                <a:solidFill>
                  <a:schemeClr val="accent1"/>
                </a:solidFill>
                <a:latin typeface="Calibri" panose="020F0502020204030204" pitchFamily="34" charset="0"/>
              </a:rPr>
              <a:t>Limits available - $1B+ per transaction</a:t>
            </a:r>
          </a:p>
          <a:p>
            <a:pPr marL="457200" lvl="1" indent="-228600">
              <a:spcBef>
                <a:spcPts val="0"/>
              </a:spcBef>
              <a:spcAft>
                <a:spcPts val="600"/>
              </a:spcAft>
              <a:buFont typeface="Arial" panose="020B0604020202020204" pitchFamily="34" charset="0"/>
              <a:buChar char="•"/>
            </a:pPr>
            <a:r>
              <a:rPr lang="en-US" sz="1600" dirty="0">
                <a:solidFill>
                  <a:schemeClr val="accent1"/>
                </a:solidFill>
                <a:latin typeface="Calibri" panose="020F0502020204030204" pitchFamily="34" charset="0"/>
              </a:rPr>
              <a:t>Generally no restrictions on industry sector</a:t>
            </a:r>
          </a:p>
          <a:p>
            <a:pPr marL="457200" lvl="1" indent="-228600">
              <a:spcBef>
                <a:spcPts val="0"/>
              </a:spcBef>
              <a:spcAft>
                <a:spcPts val="600"/>
              </a:spcAft>
              <a:buFont typeface="Arial" panose="020B0604020202020204" pitchFamily="34" charset="0"/>
              <a:buChar char="•"/>
            </a:pPr>
            <a:r>
              <a:rPr lang="en-US" sz="1600" dirty="0">
                <a:solidFill>
                  <a:schemeClr val="accent1"/>
                </a:solidFill>
                <a:latin typeface="Calibri" panose="020F0502020204030204" pitchFamily="34" charset="0"/>
              </a:rPr>
              <a:t>Current market trends</a:t>
            </a:r>
          </a:p>
          <a:p>
            <a:pPr marL="0" indent="0">
              <a:spcBef>
                <a:spcPts val="0"/>
              </a:spcBef>
              <a:spcAft>
                <a:spcPts val="600"/>
              </a:spcAft>
              <a:buNone/>
            </a:pPr>
            <a:r>
              <a:rPr lang="en-US" b="1" dirty="0">
                <a:solidFill>
                  <a:schemeClr val="accent6"/>
                </a:solidFill>
                <a:latin typeface="Calibri" panose="020F0502020204030204" pitchFamily="34" charset="0"/>
              </a:rPr>
              <a:t>Insurer commitment</a:t>
            </a:r>
          </a:p>
          <a:p>
            <a:pPr marL="0" indent="0">
              <a:spcBef>
                <a:spcPts val="0"/>
              </a:spcBef>
              <a:spcAft>
                <a:spcPts val="600"/>
              </a:spcAft>
              <a:buNone/>
            </a:pPr>
            <a:endParaRPr lang="en-US" b="1" dirty="0">
              <a:solidFill>
                <a:schemeClr val="accent6"/>
              </a:solidFill>
              <a:latin typeface="Calibri" panose="020F0502020204030204" pitchFamily="34" charset="0"/>
            </a:endParaRPr>
          </a:p>
        </p:txBody>
      </p:sp>
      <p:sp>
        <p:nvSpPr>
          <p:cNvPr id="7" name="AutoShape 30" descr="Image result for maple point insurance solution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 name="AutoShape 32" descr="Image result for maple point insurance solution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 name="AutoShape 34" descr="Image result for maple point insurance solution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 name="AutoShape 2" descr="Image result for vale insurance partners"/>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AutoShape 4" descr="Image result for vale insurance partners"/>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6" descr="Image result for vale insurance partners"/>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2" descr="Image result for xl insurance"/>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 name="AutoShape 4" descr="Image result for xl insurance"/>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 name="Slide Number Placeholder 3"/>
          <p:cNvSpPr>
            <a:spLocks noGrp="1"/>
          </p:cNvSpPr>
          <p:nvPr>
            <p:ph type="sldNum" sz="quarter" idx="10"/>
          </p:nvPr>
        </p:nvSpPr>
        <p:spPr>
          <a:xfrm>
            <a:off x="8665233" y="6713450"/>
            <a:ext cx="189282" cy="152638"/>
          </a:xfrm>
          <a:noFill/>
        </p:spPr>
        <p:txBody>
          <a:bodyPr/>
          <a:lstStyle>
            <a:lvl1pPr eaLnBrk="0" hangingPunct="0">
              <a:defRPr sz="2000">
                <a:solidFill>
                  <a:schemeClr val="tx1"/>
                </a:solidFill>
                <a:latin typeface="Arial" pitchFamily="34" charset="0"/>
                <a:ea typeface="MS PGothic" pitchFamily="34" charset="-128"/>
              </a:defRPr>
            </a:lvl1pPr>
            <a:lvl2pPr marL="742950" indent="-285750" eaLnBrk="0" hangingPunct="0">
              <a:defRPr sz="2000">
                <a:solidFill>
                  <a:schemeClr val="tx1"/>
                </a:solidFill>
                <a:latin typeface="Arial" pitchFamily="34" charset="0"/>
                <a:ea typeface="MS PGothic" pitchFamily="34" charset="-128"/>
              </a:defRPr>
            </a:lvl2pPr>
            <a:lvl3pPr marL="1143000" indent="-228600" eaLnBrk="0" hangingPunct="0">
              <a:defRPr sz="2000">
                <a:solidFill>
                  <a:schemeClr val="tx1"/>
                </a:solidFill>
                <a:latin typeface="Arial" pitchFamily="34" charset="0"/>
                <a:ea typeface="MS PGothic" pitchFamily="34" charset="-128"/>
              </a:defRPr>
            </a:lvl3pPr>
            <a:lvl4pPr marL="1600200" indent="-228600" eaLnBrk="0" hangingPunct="0">
              <a:defRPr sz="2000">
                <a:solidFill>
                  <a:schemeClr val="tx1"/>
                </a:solidFill>
                <a:latin typeface="Arial" pitchFamily="34" charset="0"/>
                <a:ea typeface="MS PGothic" pitchFamily="34" charset="-128"/>
              </a:defRPr>
            </a:lvl4pPr>
            <a:lvl5pPr marL="2057400" indent="-228600" eaLnBrk="0" hangingPunct="0">
              <a:defRPr sz="2000">
                <a:solidFill>
                  <a:schemeClr val="tx1"/>
                </a:solidFill>
                <a:latin typeface="Arial" pitchFamily="34" charset="0"/>
                <a:ea typeface="MS PGothic" pitchFamily="34" charset="-128"/>
              </a:defRPr>
            </a:lvl5pPr>
            <a:lvl6pPr marL="2514600" indent="-228600" algn="ctr" eaLnBrk="0" fontAlgn="base" hangingPunct="0">
              <a:lnSpc>
                <a:spcPct val="86000"/>
              </a:lnSpc>
              <a:spcBef>
                <a:spcPct val="0"/>
              </a:spcBef>
              <a:spcAft>
                <a:spcPct val="0"/>
              </a:spcAft>
              <a:defRPr sz="2000">
                <a:solidFill>
                  <a:schemeClr val="tx1"/>
                </a:solidFill>
                <a:latin typeface="Arial" pitchFamily="34" charset="0"/>
                <a:ea typeface="MS PGothic" pitchFamily="34" charset="-128"/>
              </a:defRPr>
            </a:lvl6pPr>
            <a:lvl7pPr marL="2971800" indent="-228600" algn="ctr" eaLnBrk="0" fontAlgn="base" hangingPunct="0">
              <a:lnSpc>
                <a:spcPct val="86000"/>
              </a:lnSpc>
              <a:spcBef>
                <a:spcPct val="0"/>
              </a:spcBef>
              <a:spcAft>
                <a:spcPct val="0"/>
              </a:spcAft>
              <a:defRPr sz="2000">
                <a:solidFill>
                  <a:schemeClr val="tx1"/>
                </a:solidFill>
                <a:latin typeface="Arial" pitchFamily="34" charset="0"/>
                <a:ea typeface="MS PGothic" pitchFamily="34" charset="-128"/>
              </a:defRPr>
            </a:lvl7pPr>
            <a:lvl8pPr marL="3429000" indent="-228600" algn="ctr" eaLnBrk="0" fontAlgn="base" hangingPunct="0">
              <a:lnSpc>
                <a:spcPct val="86000"/>
              </a:lnSpc>
              <a:spcBef>
                <a:spcPct val="0"/>
              </a:spcBef>
              <a:spcAft>
                <a:spcPct val="0"/>
              </a:spcAft>
              <a:defRPr sz="2000">
                <a:solidFill>
                  <a:schemeClr val="tx1"/>
                </a:solidFill>
                <a:latin typeface="Arial" pitchFamily="34" charset="0"/>
                <a:ea typeface="MS PGothic" pitchFamily="34" charset="-128"/>
              </a:defRPr>
            </a:lvl8pPr>
            <a:lvl9pPr marL="3886200" indent="-228600" algn="ctr" eaLnBrk="0" fontAlgn="base" hangingPunct="0">
              <a:lnSpc>
                <a:spcPct val="86000"/>
              </a:lnSpc>
              <a:spcBef>
                <a:spcPct val="0"/>
              </a:spcBef>
              <a:spcAft>
                <a:spcPct val="0"/>
              </a:spcAft>
              <a:defRPr sz="2000">
                <a:solidFill>
                  <a:schemeClr val="tx1"/>
                </a:solidFill>
                <a:latin typeface="Arial" pitchFamily="34" charset="0"/>
                <a:ea typeface="MS PGothic" pitchFamily="34" charset="-128"/>
              </a:defRPr>
            </a:lvl9pPr>
          </a:lstStyle>
          <a:p>
            <a:pPr eaLnBrk="1" hangingPunct="1"/>
            <a:fld id="{5D59623B-9C71-4123-9BE0-AF44855D6CFE}" type="slidenum">
              <a:rPr lang="en-US" sz="1200">
                <a:solidFill>
                  <a:schemeClr val="accent1"/>
                </a:solidFill>
                <a:latin typeface="Calibri" panose="020F0502020204030204" pitchFamily="34" charset="0"/>
              </a:rPr>
              <a:pPr eaLnBrk="1" hangingPunct="1"/>
              <a:t>11</a:t>
            </a:fld>
            <a:endParaRPr lang="en-US" sz="1200" dirty="0">
              <a:solidFill>
                <a:schemeClr val="accent1"/>
              </a:solidFill>
              <a:latin typeface="Calibri" panose="020F0502020204030204" pitchFamily="34" charset="0"/>
            </a:endParaRPr>
          </a:p>
        </p:txBody>
      </p:sp>
      <p:pic>
        <p:nvPicPr>
          <p:cNvPr id="29" name="Picture 4" descr="Macintosh HD:Users:DKoh:Documents:Work:Clients:06_CoCollective:Dragon:Design:0926:AIG_logo.pd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4145" y="4096444"/>
            <a:ext cx="870518" cy="504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5133" y="5324294"/>
            <a:ext cx="2235601" cy="5638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 name="Picture 6" descr="Image result for chubb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4213" y="5889530"/>
            <a:ext cx="1208014" cy="910738"/>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0" descr="http://www.swinglecollins.com/wp-content/uploads/2014/09/CHUBB_Logo_Black_RBG.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34584" y="4941744"/>
            <a:ext cx="2032390" cy="22249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4" descr="http://lannyjdavis.com/wp-content/uploads/2012/01/ironshor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57511" y="6060007"/>
            <a:ext cx="1880352" cy="521012"/>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6" descr="http://www.ambridgepartners.com/wp-content/uploads/2015/06/copy-ambridge_logo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35605" y="4115558"/>
            <a:ext cx="1586583" cy="498052"/>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8" descr="https://www.incomeassure.com/media/img/gaig-logo.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15733" y="5290648"/>
            <a:ext cx="1338528" cy="726983"/>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13666" y="4016603"/>
            <a:ext cx="1306616" cy="6452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8" name="Picture 37" descr="VALE Insurance Partners"/>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995914" y="6083037"/>
            <a:ext cx="759123" cy="481374"/>
          </a:xfrm>
          <a:prstGeom prst="rect">
            <a:avLst/>
          </a:prstGeom>
          <a:noFill/>
          <a:ln>
            <a:noFill/>
          </a:ln>
        </p:spPr>
      </p:pic>
      <p:pic>
        <p:nvPicPr>
          <p:cNvPr id="39" name="Picture 3" descr="C:\Users\cwarnke\Downloads\index.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055530" y="5272212"/>
            <a:ext cx="1106235" cy="650067"/>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4" descr="https://upload.wikimedia.org/wikipedia/en/thumb/0/0b/The_Hartford_Financial_Services_Group_logo.svg/1034px-The_Hartford_Financial_Services_Group_logo.svg.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26825" y="5890728"/>
            <a:ext cx="618042" cy="664969"/>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 descr="cid:image002.png@01CEFEEB.F0DABDC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518644" y="4752628"/>
            <a:ext cx="1750020" cy="546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6" descr="http://xlcatlin.com/images/logo-xl-p.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507858" y="5959027"/>
            <a:ext cx="775037" cy="841879"/>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3" descr="C:\Users\cwarnke\AppData\Local\Microsoft\Windows\Temporary Internet Files\Content.Outlook\H1ES4E6W\Updated Logo.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444492" y="5412407"/>
            <a:ext cx="2256663" cy="424314"/>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descr="8CA0319B-EA8F-4C21-A835-DFDDAFD812D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436225" y="4800074"/>
            <a:ext cx="1778123" cy="476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6" descr="Image result for cfc underwriti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8581005" y="4609624"/>
            <a:ext cx="676939" cy="735320"/>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8" descr="Image result for berkley transactional"/>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26612" y="4743675"/>
            <a:ext cx="1696326" cy="562484"/>
          </a:xfrm>
          <a:prstGeom prst="rect">
            <a:avLst/>
          </a:prstGeom>
          <a:noFill/>
          <a:extLst>
            <a:ext uri="{909E8E84-426E-40DD-AFC4-6F175D3DCCD1}">
              <a14:hiddenFill xmlns:a14="http://schemas.microsoft.com/office/drawing/2010/main">
                <a:solidFill>
                  <a:srgbClr val="FFFFFF"/>
                </a:solidFill>
              </a14:hiddenFill>
            </a:ext>
          </a:extLst>
        </p:spPr>
      </p:pic>
      <p:sp>
        <p:nvSpPr>
          <p:cNvPr id="10" name="AutoShape 2" descr="Image result for ethos specialty underwriting"/>
          <p:cNvSpPr>
            <a:spLocks noChangeAspect="1" noChangeArrowheads="1"/>
          </p:cNvSpPr>
          <p:nvPr/>
        </p:nvSpPr>
        <p:spPr bwMode="auto">
          <a:xfrm>
            <a:off x="13747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 name="AutoShape 4" descr="Image result for ethos specialty underwriting"/>
          <p:cNvSpPr>
            <a:spLocks noChangeAspect="1" noChangeArrowheads="1"/>
          </p:cNvSpPr>
          <p:nvPr/>
        </p:nvSpPr>
        <p:spPr bwMode="auto">
          <a:xfrm>
            <a:off x="1527175" y="122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 name="AutoShape 6" descr="Image result for ethos specialty underwriting"/>
          <p:cNvSpPr>
            <a:spLocks noChangeAspect="1" noChangeArrowheads="1"/>
          </p:cNvSpPr>
          <p:nvPr/>
        </p:nvSpPr>
        <p:spPr bwMode="auto">
          <a:xfrm>
            <a:off x="1679575" y="1379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026" name="Picture 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674452" y="5817647"/>
            <a:ext cx="1279485" cy="11387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232940" y="4144107"/>
            <a:ext cx="1436082" cy="440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6326320"/>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3"/>
          <p:cNvSpPr>
            <a:spLocks noGrp="1"/>
          </p:cNvSpPr>
          <p:nvPr>
            <p:ph type="sldNum" sz="quarter" idx="10"/>
          </p:nvPr>
        </p:nvSpPr>
        <p:spPr>
          <a:xfrm>
            <a:off x="8691563" y="6483350"/>
            <a:ext cx="447675" cy="184666"/>
          </a:xfrm>
          <a:noFill/>
        </p:spPr>
        <p:txBody>
          <a:bodyPr/>
          <a:lstStyle>
            <a:lvl1pPr eaLnBrk="0" hangingPunct="0">
              <a:defRPr sz="2000">
                <a:solidFill>
                  <a:schemeClr val="tx1"/>
                </a:solidFill>
                <a:latin typeface="Arial" pitchFamily="34" charset="0"/>
                <a:ea typeface="MS PGothic" pitchFamily="34" charset="-128"/>
              </a:defRPr>
            </a:lvl1pPr>
            <a:lvl2pPr marL="742950" indent="-285750" eaLnBrk="0" hangingPunct="0">
              <a:defRPr sz="2000">
                <a:solidFill>
                  <a:schemeClr val="tx1"/>
                </a:solidFill>
                <a:latin typeface="Arial" pitchFamily="34" charset="0"/>
                <a:ea typeface="MS PGothic" pitchFamily="34" charset="-128"/>
              </a:defRPr>
            </a:lvl2pPr>
            <a:lvl3pPr marL="1143000" indent="-228600" eaLnBrk="0" hangingPunct="0">
              <a:defRPr sz="2000">
                <a:solidFill>
                  <a:schemeClr val="tx1"/>
                </a:solidFill>
                <a:latin typeface="Arial" pitchFamily="34" charset="0"/>
                <a:ea typeface="MS PGothic" pitchFamily="34" charset="-128"/>
              </a:defRPr>
            </a:lvl3pPr>
            <a:lvl4pPr marL="1600200" indent="-228600" eaLnBrk="0" hangingPunct="0">
              <a:defRPr sz="2000">
                <a:solidFill>
                  <a:schemeClr val="tx1"/>
                </a:solidFill>
                <a:latin typeface="Arial" pitchFamily="34" charset="0"/>
                <a:ea typeface="MS PGothic" pitchFamily="34" charset="-128"/>
              </a:defRPr>
            </a:lvl4pPr>
            <a:lvl5pPr marL="2057400" indent="-228600" eaLnBrk="0" hangingPunct="0">
              <a:defRPr sz="2000">
                <a:solidFill>
                  <a:schemeClr val="tx1"/>
                </a:solidFill>
                <a:latin typeface="Arial" pitchFamily="34" charset="0"/>
                <a:ea typeface="MS PGothic" pitchFamily="34" charset="-128"/>
              </a:defRPr>
            </a:lvl5pPr>
            <a:lvl6pPr marL="2514600" indent="-228600" algn="ctr" eaLnBrk="0" fontAlgn="base" hangingPunct="0">
              <a:lnSpc>
                <a:spcPct val="86000"/>
              </a:lnSpc>
              <a:spcBef>
                <a:spcPct val="0"/>
              </a:spcBef>
              <a:spcAft>
                <a:spcPct val="0"/>
              </a:spcAft>
              <a:defRPr sz="2000">
                <a:solidFill>
                  <a:schemeClr val="tx1"/>
                </a:solidFill>
                <a:latin typeface="Arial" pitchFamily="34" charset="0"/>
                <a:ea typeface="MS PGothic" pitchFamily="34" charset="-128"/>
              </a:defRPr>
            </a:lvl6pPr>
            <a:lvl7pPr marL="2971800" indent="-228600" algn="ctr" eaLnBrk="0" fontAlgn="base" hangingPunct="0">
              <a:lnSpc>
                <a:spcPct val="86000"/>
              </a:lnSpc>
              <a:spcBef>
                <a:spcPct val="0"/>
              </a:spcBef>
              <a:spcAft>
                <a:spcPct val="0"/>
              </a:spcAft>
              <a:defRPr sz="2000">
                <a:solidFill>
                  <a:schemeClr val="tx1"/>
                </a:solidFill>
                <a:latin typeface="Arial" pitchFamily="34" charset="0"/>
                <a:ea typeface="MS PGothic" pitchFamily="34" charset="-128"/>
              </a:defRPr>
            </a:lvl7pPr>
            <a:lvl8pPr marL="3429000" indent="-228600" algn="ctr" eaLnBrk="0" fontAlgn="base" hangingPunct="0">
              <a:lnSpc>
                <a:spcPct val="86000"/>
              </a:lnSpc>
              <a:spcBef>
                <a:spcPct val="0"/>
              </a:spcBef>
              <a:spcAft>
                <a:spcPct val="0"/>
              </a:spcAft>
              <a:defRPr sz="2000">
                <a:solidFill>
                  <a:schemeClr val="tx1"/>
                </a:solidFill>
                <a:latin typeface="Arial" pitchFamily="34" charset="0"/>
                <a:ea typeface="MS PGothic" pitchFamily="34" charset="-128"/>
              </a:defRPr>
            </a:lvl8pPr>
            <a:lvl9pPr marL="3886200" indent="-228600" algn="ctr" eaLnBrk="0" fontAlgn="base" hangingPunct="0">
              <a:lnSpc>
                <a:spcPct val="86000"/>
              </a:lnSpc>
              <a:spcBef>
                <a:spcPct val="0"/>
              </a:spcBef>
              <a:spcAft>
                <a:spcPct val="0"/>
              </a:spcAft>
              <a:defRPr sz="2000">
                <a:solidFill>
                  <a:schemeClr val="tx1"/>
                </a:solidFill>
                <a:latin typeface="Arial" pitchFamily="34" charset="0"/>
                <a:ea typeface="MS PGothic" pitchFamily="34" charset="-128"/>
              </a:defRPr>
            </a:lvl9pPr>
          </a:lstStyle>
          <a:p>
            <a:pPr eaLnBrk="1" hangingPunct="1"/>
            <a:fld id="{6AA2977A-B477-4BF3-9B7A-2E2370762130}" type="slidenum">
              <a:rPr lang="en-US" sz="1200">
                <a:solidFill>
                  <a:schemeClr val="accent1"/>
                </a:solidFill>
                <a:latin typeface="Calibri" panose="020F0502020204030204" pitchFamily="34" charset="0"/>
              </a:rPr>
              <a:pPr eaLnBrk="1" hangingPunct="1"/>
              <a:t>12</a:t>
            </a:fld>
            <a:endParaRPr lang="en-US" sz="1200" dirty="0">
              <a:solidFill>
                <a:schemeClr val="accent1"/>
              </a:solidFill>
              <a:latin typeface="Calibri" panose="020F0502020204030204" pitchFamily="34" charset="0"/>
            </a:endParaRPr>
          </a:p>
        </p:txBody>
      </p:sp>
      <p:sp>
        <p:nvSpPr>
          <p:cNvPr id="16388" name="Rectangle 2"/>
          <p:cNvSpPr>
            <a:spLocks noGrp="1" noChangeArrowheads="1"/>
          </p:cNvSpPr>
          <p:nvPr>
            <p:ph type="title"/>
          </p:nvPr>
        </p:nvSpPr>
        <p:spPr>
          <a:xfrm>
            <a:off x="444037" y="548640"/>
            <a:ext cx="9059323" cy="690562"/>
          </a:xfrm>
        </p:spPr>
        <p:txBody>
          <a:bodyPr/>
          <a:lstStyle/>
          <a:p>
            <a:pPr eaLnBrk="1" hangingPunct="1"/>
            <a:r>
              <a:rPr lang="en-US" sz="3200" b="1" dirty="0">
                <a:latin typeface="Calibri" panose="020F0502020204030204" pitchFamily="34" charset="0"/>
              </a:rPr>
              <a:t>Reps &amp; Warranties Insurance: Underwriting Process</a:t>
            </a:r>
          </a:p>
        </p:txBody>
      </p:sp>
      <p:sp>
        <p:nvSpPr>
          <p:cNvPr id="4" name="Rectangle 3"/>
          <p:cNvSpPr/>
          <p:nvPr/>
        </p:nvSpPr>
        <p:spPr bwMode="auto">
          <a:xfrm>
            <a:off x="914400" y="4052662"/>
            <a:ext cx="640080" cy="548640"/>
          </a:xfrm>
          <a:prstGeom prst="rect">
            <a:avLst/>
          </a:prstGeom>
          <a:solidFill>
            <a:schemeClr val="accent6">
              <a:lumMod val="75000"/>
            </a:schemeClr>
          </a:solidFill>
          <a:ln w="19050" cap="flat" cmpd="sng" algn="ctr">
            <a:solidFill>
              <a:schemeClr val="tx1"/>
            </a:solidFill>
            <a:prstDash val="solid"/>
            <a:round/>
            <a:headEnd type="none" w="med" len="med"/>
            <a:tailEnd type="none" w="med" len="med"/>
          </a:ln>
          <a:effectLst/>
          <a:extLst/>
        </p:spPr>
        <p:txBody>
          <a:bodyPr vert="horz" wrap="none" lIns="0" tIns="0" rIns="0" bIns="0" numCol="1" rtlCol="0" anchor="ctr" anchorCtr="1" compatLnSpc="1">
            <a:prstTxWarp prst="textNoShape">
              <a:avLst/>
            </a:prstTxWarp>
          </a:bodyPr>
          <a:lstStyle/>
          <a:p>
            <a:pPr marL="0" marR="0" indent="0" algn="ctr" defTabSz="914400" rtl="0" eaLnBrk="1" fontAlgn="base" latinLnBrk="0" hangingPunct="1">
              <a:lnSpc>
                <a:spcPct val="86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Calibri" panose="020F0502020204030204" pitchFamily="34" charset="0"/>
                <a:cs typeface="Calibri" panose="020F0502020204030204" pitchFamily="34" charset="0"/>
              </a:rPr>
              <a:t>1</a:t>
            </a:r>
          </a:p>
        </p:txBody>
      </p:sp>
      <p:sp>
        <p:nvSpPr>
          <p:cNvPr id="20" name="Rectangle 19"/>
          <p:cNvSpPr/>
          <p:nvPr/>
        </p:nvSpPr>
        <p:spPr bwMode="auto">
          <a:xfrm>
            <a:off x="1554480" y="4052662"/>
            <a:ext cx="640080" cy="548640"/>
          </a:xfrm>
          <a:prstGeom prst="rect">
            <a:avLst/>
          </a:prstGeom>
          <a:solidFill>
            <a:schemeClr val="accent6">
              <a:lumMod val="75000"/>
            </a:schemeClr>
          </a:solidFill>
          <a:ln w="19050" cap="flat" cmpd="sng" algn="ctr">
            <a:solidFill>
              <a:schemeClr val="tx1"/>
            </a:solidFill>
            <a:prstDash val="solid"/>
            <a:round/>
            <a:headEnd type="none" w="med" len="med"/>
            <a:tailEnd type="none" w="med" len="med"/>
          </a:ln>
          <a:effectLst/>
          <a:extLst/>
        </p:spPr>
        <p:txBody>
          <a:bodyPr vert="horz" wrap="none" lIns="0" tIns="0" rIns="0" bIns="0" numCol="1" rtlCol="0" anchor="ctr" anchorCtr="1" compatLnSpc="1">
            <a:prstTxWarp prst="textNoShape">
              <a:avLst/>
            </a:prstTxWarp>
          </a:bodyPr>
          <a:lstStyle/>
          <a:p>
            <a:r>
              <a:rPr lang="en-US" sz="1800" dirty="0">
                <a:solidFill>
                  <a:schemeClr val="bg1"/>
                </a:solidFill>
                <a:latin typeface="Calibri" panose="020F0502020204030204" pitchFamily="34" charset="0"/>
                <a:cs typeface="Calibri" panose="020F0502020204030204" pitchFamily="34" charset="0"/>
              </a:rPr>
              <a:t>2</a:t>
            </a:r>
          </a:p>
        </p:txBody>
      </p:sp>
      <p:sp>
        <p:nvSpPr>
          <p:cNvPr id="21" name="Rectangle 20"/>
          <p:cNvSpPr/>
          <p:nvPr/>
        </p:nvSpPr>
        <p:spPr bwMode="auto">
          <a:xfrm>
            <a:off x="2194560" y="4052662"/>
            <a:ext cx="640080" cy="548640"/>
          </a:xfrm>
          <a:prstGeom prst="rect">
            <a:avLst/>
          </a:prstGeom>
          <a:solidFill>
            <a:schemeClr val="accent6">
              <a:lumMod val="75000"/>
            </a:schemeClr>
          </a:solidFill>
          <a:ln w="19050" cap="flat" cmpd="sng" algn="ctr">
            <a:solidFill>
              <a:schemeClr val="tx1"/>
            </a:solidFill>
            <a:prstDash val="solid"/>
            <a:round/>
            <a:headEnd type="none" w="med" len="med"/>
            <a:tailEnd type="none" w="med" len="med"/>
          </a:ln>
          <a:effectLst/>
          <a:extLst/>
        </p:spPr>
        <p:txBody>
          <a:bodyPr vert="horz" wrap="none" lIns="0" tIns="0" rIns="0" bIns="0" numCol="1" rtlCol="0" anchor="ctr" anchorCtr="1" compatLnSpc="1">
            <a:prstTxWarp prst="textNoShape">
              <a:avLst/>
            </a:prstTxWarp>
          </a:bodyPr>
          <a:lstStyle/>
          <a:p>
            <a:r>
              <a:rPr lang="en-US" sz="1800" dirty="0">
                <a:solidFill>
                  <a:schemeClr val="bg1"/>
                </a:solidFill>
                <a:latin typeface="Calibri" panose="020F0502020204030204" pitchFamily="34" charset="0"/>
                <a:cs typeface="Calibri" panose="020F0502020204030204" pitchFamily="34" charset="0"/>
              </a:rPr>
              <a:t>3</a:t>
            </a:r>
          </a:p>
        </p:txBody>
      </p:sp>
      <p:sp>
        <p:nvSpPr>
          <p:cNvPr id="22" name="Rectangle 21"/>
          <p:cNvSpPr/>
          <p:nvPr/>
        </p:nvSpPr>
        <p:spPr bwMode="auto">
          <a:xfrm>
            <a:off x="2834640" y="4052662"/>
            <a:ext cx="640080" cy="548640"/>
          </a:xfrm>
          <a:prstGeom prst="rect">
            <a:avLst/>
          </a:prstGeom>
          <a:solidFill>
            <a:schemeClr val="accent6">
              <a:lumMod val="75000"/>
            </a:schemeClr>
          </a:solidFill>
          <a:ln w="19050" cap="flat" cmpd="sng" algn="ctr">
            <a:solidFill>
              <a:schemeClr val="tx1"/>
            </a:solidFill>
            <a:prstDash val="solid"/>
            <a:round/>
            <a:headEnd type="none" w="med" len="med"/>
            <a:tailEnd type="none" w="med" len="med"/>
          </a:ln>
          <a:effectLst/>
          <a:extLst/>
        </p:spPr>
        <p:txBody>
          <a:bodyPr vert="horz" wrap="none" lIns="0" tIns="0" rIns="0" bIns="0" numCol="1" rtlCol="0" anchor="ctr" anchorCtr="1" compatLnSpc="1">
            <a:prstTxWarp prst="textNoShape">
              <a:avLst/>
            </a:prstTxWarp>
          </a:bodyPr>
          <a:lstStyle/>
          <a:p>
            <a:r>
              <a:rPr lang="en-US" sz="1800" dirty="0">
                <a:solidFill>
                  <a:schemeClr val="bg1"/>
                </a:solidFill>
                <a:latin typeface="Calibri" panose="020F0502020204030204" pitchFamily="34" charset="0"/>
                <a:cs typeface="Calibri" panose="020F0502020204030204" pitchFamily="34" charset="0"/>
              </a:rPr>
              <a:t>4</a:t>
            </a:r>
          </a:p>
        </p:txBody>
      </p:sp>
      <p:sp>
        <p:nvSpPr>
          <p:cNvPr id="23" name="Rectangle 22"/>
          <p:cNvSpPr/>
          <p:nvPr/>
        </p:nvSpPr>
        <p:spPr bwMode="auto">
          <a:xfrm>
            <a:off x="3474720" y="4052662"/>
            <a:ext cx="640080" cy="548640"/>
          </a:xfrm>
          <a:prstGeom prst="rect">
            <a:avLst/>
          </a:prstGeom>
          <a:solidFill>
            <a:schemeClr val="accent6">
              <a:lumMod val="75000"/>
            </a:schemeClr>
          </a:solidFill>
          <a:ln w="19050" cap="flat" cmpd="sng" algn="ctr">
            <a:solidFill>
              <a:schemeClr val="tx1"/>
            </a:solidFill>
            <a:prstDash val="solid"/>
            <a:round/>
            <a:headEnd type="none" w="med" len="med"/>
            <a:tailEnd type="none" w="med" len="med"/>
          </a:ln>
          <a:effectLst/>
          <a:extLst/>
        </p:spPr>
        <p:txBody>
          <a:bodyPr vert="horz" wrap="none" lIns="0" tIns="0" rIns="0" bIns="0" numCol="1" rtlCol="0" anchor="ctr" anchorCtr="1" compatLnSpc="1">
            <a:prstTxWarp prst="textNoShape">
              <a:avLst/>
            </a:prstTxWarp>
          </a:bodyPr>
          <a:lstStyle/>
          <a:p>
            <a:r>
              <a:rPr lang="en-US" sz="1800" dirty="0">
                <a:solidFill>
                  <a:schemeClr val="bg1"/>
                </a:solidFill>
                <a:latin typeface="Calibri" panose="020F0502020204030204" pitchFamily="34" charset="0"/>
                <a:cs typeface="Calibri" panose="020F0502020204030204" pitchFamily="34" charset="0"/>
              </a:rPr>
              <a:t>5</a:t>
            </a:r>
          </a:p>
        </p:txBody>
      </p:sp>
      <p:sp>
        <p:nvSpPr>
          <p:cNvPr id="24" name="Rectangle 23"/>
          <p:cNvSpPr/>
          <p:nvPr/>
        </p:nvSpPr>
        <p:spPr bwMode="auto">
          <a:xfrm>
            <a:off x="4114800" y="4052662"/>
            <a:ext cx="640080" cy="548640"/>
          </a:xfrm>
          <a:prstGeom prst="rect">
            <a:avLst/>
          </a:prstGeom>
          <a:solidFill>
            <a:schemeClr val="accent6">
              <a:lumMod val="75000"/>
            </a:schemeClr>
          </a:solidFill>
          <a:ln w="19050" cap="flat" cmpd="sng" algn="ctr">
            <a:solidFill>
              <a:schemeClr val="tx1"/>
            </a:solidFill>
            <a:prstDash val="solid"/>
            <a:round/>
            <a:headEnd type="none" w="med" len="med"/>
            <a:tailEnd type="none" w="med" len="med"/>
          </a:ln>
          <a:effectLst/>
          <a:extLst/>
        </p:spPr>
        <p:txBody>
          <a:bodyPr vert="horz" wrap="none" lIns="0" tIns="0" rIns="0" bIns="0" numCol="1" rtlCol="0" anchor="ctr" anchorCtr="1" compatLnSpc="1">
            <a:prstTxWarp prst="textNoShape">
              <a:avLst/>
            </a:prstTxWarp>
          </a:bodyPr>
          <a:lstStyle/>
          <a:p>
            <a:r>
              <a:rPr lang="en-US" sz="1800" dirty="0">
                <a:solidFill>
                  <a:schemeClr val="bg1"/>
                </a:solidFill>
                <a:latin typeface="Calibri" panose="020F0502020204030204" pitchFamily="34" charset="0"/>
                <a:cs typeface="Calibri" panose="020F0502020204030204" pitchFamily="34" charset="0"/>
              </a:rPr>
              <a:t>6</a:t>
            </a:r>
          </a:p>
        </p:txBody>
      </p:sp>
      <p:sp>
        <p:nvSpPr>
          <p:cNvPr id="25" name="Rectangle 24"/>
          <p:cNvSpPr/>
          <p:nvPr/>
        </p:nvSpPr>
        <p:spPr bwMode="auto">
          <a:xfrm>
            <a:off x="4754880" y="4052662"/>
            <a:ext cx="640080" cy="548640"/>
          </a:xfrm>
          <a:prstGeom prst="rect">
            <a:avLst/>
          </a:prstGeom>
          <a:solidFill>
            <a:schemeClr val="accent6">
              <a:lumMod val="75000"/>
            </a:schemeClr>
          </a:solidFill>
          <a:ln w="19050" cap="flat" cmpd="sng" algn="ctr">
            <a:solidFill>
              <a:schemeClr val="tx1"/>
            </a:solidFill>
            <a:prstDash val="solid"/>
            <a:round/>
            <a:headEnd type="none" w="med" len="med"/>
            <a:tailEnd type="none" w="med" len="med"/>
          </a:ln>
          <a:effectLst/>
          <a:extLst/>
        </p:spPr>
        <p:txBody>
          <a:bodyPr vert="horz" wrap="none" lIns="0" tIns="0" rIns="0" bIns="0" numCol="1" rtlCol="0" anchor="ctr" anchorCtr="1" compatLnSpc="1">
            <a:prstTxWarp prst="textNoShape">
              <a:avLst/>
            </a:prstTxWarp>
          </a:bodyPr>
          <a:lstStyle/>
          <a:p>
            <a:r>
              <a:rPr lang="en-US" sz="1800" dirty="0">
                <a:solidFill>
                  <a:schemeClr val="bg1"/>
                </a:solidFill>
                <a:latin typeface="Calibri" panose="020F0502020204030204" pitchFamily="34" charset="0"/>
                <a:cs typeface="Calibri" panose="020F0502020204030204" pitchFamily="34" charset="0"/>
              </a:rPr>
              <a:t>7</a:t>
            </a:r>
          </a:p>
        </p:txBody>
      </p:sp>
      <p:sp>
        <p:nvSpPr>
          <p:cNvPr id="26" name="Rectangle 25"/>
          <p:cNvSpPr/>
          <p:nvPr/>
        </p:nvSpPr>
        <p:spPr bwMode="auto">
          <a:xfrm>
            <a:off x="5394960" y="4052662"/>
            <a:ext cx="640080" cy="548640"/>
          </a:xfrm>
          <a:prstGeom prst="rect">
            <a:avLst/>
          </a:prstGeom>
          <a:solidFill>
            <a:schemeClr val="accent6">
              <a:lumMod val="75000"/>
            </a:schemeClr>
          </a:solidFill>
          <a:ln w="19050" cap="flat" cmpd="sng" algn="ctr">
            <a:solidFill>
              <a:schemeClr val="tx1"/>
            </a:solidFill>
            <a:prstDash val="solid"/>
            <a:round/>
            <a:headEnd type="none" w="med" len="med"/>
            <a:tailEnd type="none" w="med" len="med"/>
          </a:ln>
          <a:effectLst/>
          <a:extLst/>
        </p:spPr>
        <p:txBody>
          <a:bodyPr vert="horz" wrap="none" lIns="0" tIns="0" rIns="0" bIns="0" numCol="1" rtlCol="0" anchor="ctr" anchorCtr="1" compatLnSpc="1">
            <a:prstTxWarp prst="textNoShape">
              <a:avLst/>
            </a:prstTxWarp>
          </a:bodyPr>
          <a:lstStyle/>
          <a:p>
            <a:r>
              <a:rPr lang="en-US" sz="1800" dirty="0">
                <a:solidFill>
                  <a:schemeClr val="bg1"/>
                </a:solidFill>
                <a:latin typeface="Calibri" panose="020F0502020204030204" pitchFamily="34" charset="0"/>
                <a:cs typeface="Calibri" panose="020F0502020204030204" pitchFamily="34" charset="0"/>
              </a:rPr>
              <a:t>8</a:t>
            </a:r>
          </a:p>
        </p:txBody>
      </p:sp>
      <p:sp>
        <p:nvSpPr>
          <p:cNvPr id="27" name="Rectangle 26"/>
          <p:cNvSpPr/>
          <p:nvPr/>
        </p:nvSpPr>
        <p:spPr bwMode="auto">
          <a:xfrm>
            <a:off x="6035040" y="4052662"/>
            <a:ext cx="640080" cy="548640"/>
          </a:xfrm>
          <a:prstGeom prst="rect">
            <a:avLst/>
          </a:prstGeom>
          <a:solidFill>
            <a:schemeClr val="accent6">
              <a:lumMod val="75000"/>
            </a:schemeClr>
          </a:solidFill>
          <a:ln w="19050" cap="flat" cmpd="sng" algn="ctr">
            <a:solidFill>
              <a:schemeClr val="tx1"/>
            </a:solidFill>
            <a:prstDash val="solid"/>
            <a:round/>
            <a:headEnd type="none" w="med" len="med"/>
            <a:tailEnd type="none" w="med" len="med"/>
          </a:ln>
          <a:effectLst/>
          <a:extLst/>
        </p:spPr>
        <p:txBody>
          <a:bodyPr vert="horz" wrap="none" lIns="0" tIns="0" rIns="0" bIns="0" numCol="1" rtlCol="0" anchor="ctr" anchorCtr="1" compatLnSpc="1">
            <a:prstTxWarp prst="textNoShape">
              <a:avLst/>
            </a:prstTxWarp>
          </a:bodyPr>
          <a:lstStyle/>
          <a:p>
            <a:r>
              <a:rPr lang="en-US" sz="1800" dirty="0">
                <a:solidFill>
                  <a:schemeClr val="bg1"/>
                </a:solidFill>
                <a:latin typeface="Calibri" panose="020F0502020204030204" pitchFamily="34" charset="0"/>
                <a:cs typeface="Calibri" panose="020F0502020204030204" pitchFamily="34" charset="0"/>
              </a:rPr>
              <a:t>9</a:t>
            </a:r>
          </a:p>
        </p:txBody>
      </p:sp>
      <p:sp>
        <p:nvSpPr>
          <p:cNvPr id="29" name="Rectangle 28"/>
          <p:cNvSpPr/>
          <p:nvPr/>
        </p:nvSpPr>
        <p:spPr bwMode="auto">
          <a:xfrm>
            <a:off x="6675120" y="4052662"/>
            <a:ext cx="640080" cy="548640"/>
          </a:xfrm>
          <a:prstGeom prst="rect">
            <a:avLst/>
          </a:prstGeom>
          <a:solidFill>
            <a:schemeClr val="accent6">
              <a:lumMod val="75000"/>
            </a:schemeClr>
          </a:solidFill>
          <a:ln w="19050" cap="flat" cmpd="sng" algn="ctr">
            <a:solidFill>
              <a:schemeClr val="tx1"/>
            </a:solidFill>
            <a:prstDash val="solid"/>
            <a:round/>
            <a:headEnd type="none" w="med" len="med"/>
            <a:tailEnd type="none" w="med" len="med"/>
          </a:ln>
          <a:effectLst/>
          <a:extLst/>
        </p:spPr>
        <p:txBody>
          <a:bodyPr vert="horz" wrap="none" lIns="0" tIns="0" rIns="0" bIns="0" numCol="1" rtlCol="0" anchor="ctr" anchorCtr="1" compatLnSpc="1">
            <a:prstTxWarp prst="textNoShape">
              <a:avLst/>
            </a:prstTxWarp>
          </a:bodyPr>
          <a:lstStyle/>
          <a:p>
            <a:r>
              <a:rPr lang="en-US" sz="1800" dirty="0">
                <a:solidFill>
                  <a:schemeClr val="bg1"/>
                </a:solidFill>
                <a:latin typeface="Calibri" panose="020F0502020204030204" pitchFamily="34" charset="0"/>
                <a:cs typeface="Calibri" panose="020F0502020204030204" pitchFamily="34" charset="0"/>
              </a:rPr>
              <a:t>10</a:t>
            </a:r>
          </a:p>
        </p:txBody>
      </p:sp>
      <p:sp>
        <p:nvSpPr>
          <p:cNvPr id="30" name="Rectangle 29"/>
          <p:cNvSpPr/>
          <p:nvPr/>
        </p:nvSpPr>
        <p:spPr bwMode="auto">
          <a:xfrm>
            <a:off x="7315200" y="4052662"/>
            <a:ext cx="640080" cy="548640"/>
          </a:xfrm>
          <a:prstGeom prst="rect">
            <a:avLst/>
          </a:prstGeom>
          <a:solidFill>
            <a:schemeClr val="accent6">
              <a:lumMod val="75000"/>
            </a:schemeClr>
          </a:solidFill>
          <a:ln w="19050" cap="flat" cmpd="sng" algn="ctr">
            <a:solidFill>
              <a:schemeClr val="tx1"/>
            </a:solidFill>
            <a:prstDash val="solid"/>
            <a:round/>
            <a:headEnd type="none" w="med" len="med"/>
            <a:tailEnd type="none" w="med" len="med"/>
          </a:ln>
          <a:effectLst/>
          <a:extLst/>
        </p:spPr>
        <p:txBody>
          <a:bodyPr vert="horz" wrap="none" lIns="0" tIns="0" rIns="0" bIns="0" numCol="1" rtlCol="0" anchor="ctr" anchorCtr="1" compatLnSpc="1">
            <a:prstTxWarp prst="textNoShape">
              <a:avLst/>
            </a:prstTxWarp>
          </a:bodyPr>
          <a:lstStyle/>
          <a:p>
            <a:r>
              <a:rPr lang="en-US" sz="1800" dirty="0">
                <a:solidFill>
                  <a:schemeClr val="bg1"/>
                </a:solidFill>
                <a:latin typeface="Calibri" panose="020F0502020204030204" pitchFamily="34" charset="0"/>
                <a:cs typeface="Calibri" panose="020F0502020204030204" pitchFamily="34" charset="0"/>
              </a:rPr>
              <a:t>11</a:t>
            </a:r>
          </a:p>
        </p:txBody>
      </p:sp>
      <p:sp>
        <p:nvSpPr>
          <p:cNvPr id="5" name="Pentagon 4"/>
          <p:cNvSpPr/>
          <p:nvPr/>
        </p:nvSpPr>
        <p:spPr bwMode="auto">
          <a:xfrm>
            <a:off x="7955280" y="4052662"/>
            <a:ext cx="740146" cy="548640"/>
          </a:xfrm>
          <a:prstGeom prst="homePlate">
            <a:avLst/>
          </a:prstGeom>
          <a:solidFill>
            <a:schemeClr val="accent6">
              <a:lumMod val="75000"/>
            </a:schemeClr>
          </a:solidFill>
          <a:ln w="19050" cap="flat" cmpd="sng" algn="ctr">
            <a:solidFill>
              <a:schemeClr val="tx1"/>
            </a:solidFill>
            <a:prstDash val="solid"/>
            <a:round/>
            <a:headEnd type="none" w="med" len="med"/>
            <a:tailEnd type="none" w="med" len="med"/>
          </a:ln>
          <a:effectLst/>
          <a:extLst/>
        </p:spPr>
        <p:txBody>
          <a:bodyPr vert="horz" wrap="none" lIns="0" tIns="0" rIns="0" bIns="0" numCol="1" rtlCol="0" anchor="ctr" anchorCtr="1" compatLnSpc="1">
            <a:prstTxWarp prst="textNoShape">
              <a:avLst/>
            </a:prstTxWarp>
          </a:bodyPr>
          <a:lstStyle/>
          <a:p>
            <a:r>
              <a:rPr lang="en-US" sz="1800" dirty="0">
                <a:solidFill>
                  <a:schemeClr val="bg1"/>
                </a:solidFill>
                <a:latin typeface="Calibri" panose="020F0502020204030204" pitchFamily="34" charset="0"/>
                <a:cs typeface="Calibri" panose="020F0502020204030204" pitchFamily="34" charset="0"/>
              </a:rPr>
              <a:t>12+</a:t>
            </a:r>
          </a:p>
        </p:txBody>
      </p:sp>
      <p:sp>
        <p:nvSpPr>
          <p:cNvPr id="7" name="Down Arrow 6"/>
          <p:cNvSpPr/>
          <p:nvPr/>
        </p:nvSpPr>
        <p:spPr bwMode="auto">
          <a:xfrm>
            <a:off x="950199" y="3579935"/>
            <a:ext cx="430027" cy="590218"/>
          </a:xfrm>
          <a:prstGeom prst="downArrow">
            <a:avLst/>
          </a:prstGeom>
          <a:solidFill>
            <a:schemeClr val="accent1">
              <a:lumMod val="20000"/>
              <a:lumOff val="80000"/>
            </a:schemeClr>
          </a:solidFill>
          <a:ln w="9525" cap="flat" cmpd="sng" algn="ctr">
            <a:solidFill>
              <a:schemeClr val="bg2"/>
            </a:solidFill>
            <a:prstDash val="solid"/>
            <a:round/>
            <a:headEnd type="none" w="med" len="med"/>
            <a:tailEnd type="none" w="med" len="med"/>
          </a:ln>
          <a:effectLst/>
          <a:extLst/>
        </p:spPr>
        <p:txBody>
          <a:bodyPr vert="horz" wrap="none" lIns="0" tIns="0" rIns="91440" bIns="45720" numCol="1" rtlCol="0" anchor="ctr" anchorCtr="0" compatLnSpc="1">
            <a:prstTxWarp prst="textNoShape">
              <a:avLst/>
            </a:prstTxWarp>
          </a:bodyPr>
          <a:lstStyle/>
          <a:p>
            <a:pPr marL="0" marR="0" indent="0" algn="ctr" defTabSz="914400" rtl="0" eaLnBrk="1" fontAlgn="base" latinLnBrk="0" hangingPunct="1">
              <a:lnSpc>
                <a:spcPct val="86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Arial" charset="0"/>
            </a:endParaRPr>
          </a:p>
        </p:txBody>
      </p:sp>
      <p:sp>
        <p:nvSpPr>
          <p:cNvPr id="34" name="Down Arrow 33"/>
          <p:cNvSpPr/>
          <p:nvPr/>
        </p:nvSpPr>
        <p:spPr bwMode="auto">
          <a:xfrm>
            <a:off x="2194560" y="3579935"/>
            <a:ext cx="430027" cy="590218"/>
          </a:xfrm>
          <a:prstGeom prst="downArrow">
            <a:avLst/>
          </a:prstGeom>
          <a:solidFill>
            <a:schemeClr val="accent1">
              <a:lumMod val="20000"/>
              <a:lumOff val="80000"/>
            </a:schemeClr>
          </a:solidFill>
          <a:ln w="9525" cap="flat" cmpd="sng" algn="ctr">
            <a:solidFill>
              <a:schemeClr val="bg2"/>
            </a:solidFill>
            <a:prstDash val="solid"/>
            <a:round/>
            <a:headEnd type="none" w="med" len="med"/>
            <a:tailEnd type="none" w="med" len="med"/>
          </a:ln>
          <a:effectLst/>
          <a:extLst/>
        </p:spPr>
        <p:txBody>
          <a:bodyPr vert="horz" wrap="none" lIns="0" tIns="0" rIns="91440" bIns="45720" numCol="1" rtlCol="0" anchor="ctr" anchorCtr="0" compatLnSpc="1">
            <a:prstTxWarp prst="textNoShape">
              <a:avLst/>
            </a:prstTxWarp>
          </a:bodyPr>
          <a:lstStyle/>
          <a:p>
            <a:pPr marL="0" marR="0" indent="0" algn="ctr" defTabSz="914400" rtl="0" eaLnBrk="1" fontAlgn="base" latinLnBrk="0" hangingPunct="1">
              <a:lnSpc>
                <a:spcPct val="86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Arial" charset="0"/>
            </a:endParaRPr>
          </a:p>
        </p:txBody>
      </p:sp>
      <p:sp>
        <p:nvSpPr>
          <p:cNvPr id="35" name="Down Arrow 34"/>
          <p:cNvSpPr/>
          <p:nvPr/>
        </p:nvSpPr>
        <p:spPr bwMode="auto">
          <a:xfrm>
            <a:off x="4114800" y="3579935"/>
            <a:ext cx="430027" cy="590218"/>
          </a:xfrm>
          <a:prstGeom prst="downArrow">
            <a:avLst/>
          </a:prstGeom>
          <a:solidFill>
            <a:schemeClr val="accent1">
              <a:lumMod val="20000"/>
              <a:lumOff val="80000"/>
            </a:schemeClr>
          </a:solidFill>
          <a:ln w="9525" cap="flat" cmpd="sng" algn="ctr">
            <a:solidFill>
              <a:schemeClr val="bg2"/>
            </a:solidFill>
            <a:prstDash val="solid"/>
            <a:round/>
            <a:headEnd type="none" w="med" len="med"/>
            <a:tailEnd type="none" w="med" len="med"/>
          </a:ln>
          <a:effectLst/>
          <a:extLst/>
        </p:spPr>
        <p:txBody>
          <a:bodyPr vert="horz" wrap="none" lIns="0" tIns="0" rIns="91440" bIns="45720" numCol="1" rtlCol="0" anchor="ctr" anchorCtr="0" compatLnSpc="1">
            <a:prstTxWarp prst="textNoShape">
              <a:avLst/>
            </a:prstTxWarp>
          </a:bodyPr>
          <a:lstStyle/>
          <a:p>
            <a:pPr marL="0" marR="0" indent="0" algn="ctr" defTabSz="914400" rtl="0" eaLnBrk="1" fontAlgn="base" latinLnBrk="0" hangingPunct="1">
              <a:lnSpc>
                <a:spcPct val="86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Arial" charset="0"/>
            </a:endParaRPr>
          </a:p>
        </p:txBody>
      </p:sp>
      <p:sp>
        <p:nvSpPr>
          <p:cNvPr id="36" name="Down Arrow 35"/>
          <p:cNvSpPr/>
          <p:nvPr/>
        </p:nvSpPr>
        <p:spPr bwMode="auto">
          <a:xfrm rot="10800000">
            <a:off x="4329813" y="4456955"/>
            <a:ext cx="430027" cy="590218"/>
          </a:xfrm>
          <a:prstGeom prst="downArrow">
            <a:avLst/>
          </a:prstGeom>
          <a:solidFill>
            <a:schemeClr val="accent1">
              <a:lumMod val="20000"/>
              <a:lumOff val="80000"/>
            </a:schemeClr>
          </a:solidFill>
          <a:ln w="9525" cap="flat" cmpd="sng" algn="ctr">
            <a:solidFill>
              <a:schemeClr val="bg2"/>
            </a:solidFill>
            <a:prstDash val="solid"/>
            <a:round/>
            <a:headEnd type="none" w="med" len="med"/>
            <a:tailEnd type="none" w="med" len="med"/>
          </a:ln>
          <a:effectLst/>
          <a:extLst/>
        </p:spPr>
        <p:txBody>
          <a:bodyPr vert="horz" wrap="none" lIns="0" tIns="0" rIns="91440" bIns="45720" numCol="1" rtlCol="0" anchor="ctr" anchorCtr="0" compatLnSpc="1">
            <a:prstTxWarp prst="textNoShape">
              <a:avLst/>
            </a:prstTxWarp>
          </a:bodyPr>
          <a:lstStyle/>
          <a:p>
            <a:pPr marL="0" marR="0" indent="0" algn="ctr" defTabSz="914400" rtl="0" eaLnBrk="1" fontAlgn="base" latinLnBrk="0" hangingPunct="1">
              <a:lnSpc>
                <a:spcPct val="86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Arial" charset="0"/>
            </a:endParaRPr>
          </a:p>
        </p:txBody>
      </p:sp>
      <p:sp>
        <p:nvSpPr>
          <p:cNvPr id="31" name="TextBox 30"/>
          <p:cNvSpPr txBox="1"/>
          <p:nvPr/>
        </p:nvSpPr>
        <p:spPr>
          <a:xfrm>
            <a:off x="431320" y="1043802"/>
            <a:ext cx="4563374" cy="702756"/>
          </a:xfrm>
          <a:prstGeom prst="rect">
            <a:avLst/>
          </a:prstGeom>
          <a:noFill/>
        </p:spPr>
        <p:txBody>
          <a:bodyPr wrap="square" rtlCol="0">
            <a:spAutoFit/>
          </a:bodyPr>
          <a:lstStyle/>
          <a:p>
            <a:pPr algn="l">
              <a:lnSpc>
                <a:spcPct val="100000"/>
              </a:lnSpc>
              <a:spcAft>
                <a:spcPts val="200"/>
              </a:spcAft>
            </a:pPr>
            <a:r>
              <a:rPr lang="en-US" sz="1400" b="1" dirty="0">
                <a:solidFill>
                  <a:schemeClr val="accent6"/>
                </a:solidFill>
                <a:latin typeface="Calibri" panose="020F0502020204030204" pitchFamily="34" charset="0"/>
                <a:cs typeface="Calibri" panose="020F0502020204030204" pitchFamily="34" charset="0"/>
              </a:rPr>
              <a:t>Days 1 – 2</a:t>
            </a:r>
            <a:endParaRPr lang="en-US" sz="1400" b="1" dirty="0">
              <a:latin typeface="Calibri" panose="020F0502020204030204" pitchFamily="34" charset="0"/>
              <a:cs typeface="Calibri" panose="020F0502020204030204" pitchFamily="34" charset="0"/>
            </a:endParaRPr>
          </a:p>
          <a:p>
            <a:pPr indent="173038" algn="l">
              <a:lnSpc>
                <a:spcPct val="100000"/>
              </a:lnSpc>
              <a:spcAft>
                <a:spcPts val="200"/>
              </a:spcAft>
            </a:pPr>
            <a:r>
              <a:rPr lang="en-US" sz="1200" b="1" dirty="0">
                <a:solidFill>
                  <a:schemeClr val="accent1"/>
                </a:solidFill>
                <a:latin typeface="Calibri" panose="020F0502020204030204" pitchFamily="34" charset="0"/>
                <a:cs typeface="Calibri" panose="020F0502020204030204" pitchFamily="34" charset="0"/>
              </a:rPr>
              <a:t>Engage broker </a:t>
            </a:r>
            <a:r>
              <a:rPr lang="en-US" sz="1200" dirty="0">
                <a:solidFill>
                  <a:schemeClr val="accent1"/>
                </a:solidFill>
                <a:latin typeface="Calibri" panose="020F0502020204030204" pitchFamily="34" charset="0"/>
                <a:cs typeface="Calibri" panose="020F0502020204030204" pitchFamily="34" charset="0"/>
              </a:rPr>
              <a:t>(earlier in the process is better)</a:t>
            </a:r>
            <a:br>
              <a:rPr lang="en-US" sz="1200" dirty="0">
                <a:solidFill>
                  <a:schemeClr val="accent1"/>
                </a:solidFill>
                <a:latin typeface="Calibri" panose="020F0502020204030204" pitchFamily="34" charset="0"/>
                <a:cs typeface="Calibri" panose="020F0502020204030204" pitchFamily="34" charset="0"/>
              </a:rPr>
            </a:br>
            <a:r>
              <a:rPr lang="en-US" sz="1200" dirty="0">
                <a:solidFill>
                  <a:schemeClr val="accent1"/>
                </a:solidFill>
                <a:latin typeface="Calibri" panose="020F0502020204030204" pitchFamily="34" charset="0"/>
                <a:cs typeface="Calibri" panose="020F0502020204030204" pitchFamily="34" charset="0"/>
              </a:rPr>
              <a:t>     </a:t>
            </a:r>
            <a:r>
              <a:rPr lang="en-US" sz="1200" b="1" dirty="0">
                <a:solidFill>
                  <a:schemeClr val="accent1"/>
                </a:solidFill>
                <a:latin typeface="Calibri" panose="020F0502020204030204" pitchFamily="34" charset="0"/>
                <a:cs typeface="Calibri" panose="020F0502020204030204" pitchFamily="34" charset="0"/>
              </a:rPr>
              <a:t>Broker and potential underwriters execute NDAs</a:t>
            </a:r>
          </a:p>
        </p:txBody>
      </p:sp>
      <p:sp>
        <p:nvSpPr>
          <p:cNvPr id="38" name="TextBox 37"/>
          <p:cNvSpPr txBox="1"/>
          <p:nvPr/>
        </p:nvSpPr>
        <p:spPr>
          <a:xfrm>
            <a:off x="1218066" y="1750586"/>
            <a:ext cx="8193348" cy="913070"/>
          </a:xfrm>
          <a:prstGeom prst="rect">
            <a:avLst/>
          </a:prstGeom>
          <a:noFill/>
        </p:spPr>
        <p:txBody>
          <a:bodyPr wrap="square" rtlCol="0">
            <a:spAutoFit/>
          </a:bodyPr>
          <a:lstStyle/>
          <a:p>
            <a:pPr algn="l">
              <a:lnSpc>
                <a:spcPct val="100000"/>
              </a:lnSpc>
              <a:spcAft>
                <a:spcPts val="200"/>
              </a:spcAft>
            </a:pPr>
            <a:r>
              <a:rPr lang="en-US" sz="1400" b="1" dirty="0">
                <a:solidFill>
                  <a:schemeClr val="accent6"/>
                </a:solidFill>
                <a:latin typeface="Calibri" panose="020F0502020204030204" pitchFamily="34" charset="0"/>
                <a:cs typeface="Calibri" panose="020F0502020204030204" pitchFamily="34" charset="0"/>
              </a:rPr>
              <a:t>Days 3 – 6</a:t>
            </a:r>
          </a:p>
          <a:p>
            <a:pPr marL="173038" algn="l">
              <a:lnSpc>
                <a:spcPct val="100000"/>
              </a:lnSpc>
              <a:spcAft>
                <a:spcPts val="200"/>
              </a:spcAft>
            </a:pPr>
            <a:r>
              <a:rPr lang="en-US" sz="1200" b="1" dirty="0">
                <a:solidFill>
                  <a:schemeClr val="accent1"/>
                </a:solidFill>
                <a:latin typeface="Calibri" panose="020F0502020204030204" pitchFamily="34" charset="0"/>
                <a:cs typeface="Calibri" panose="020F0502020204030204" pitchFamily="34" charset="0"/>
              </a:rPr>
              <a:t>Obtain quotes from underwriters</a:t>
            </a:r>
          </a:p>
          <a:p>
            <a:pPr lvl="1" indent="-223838" algn="l">
              <a:lnSpc>
                <a:spcPct val="100000"/>
              </a:lnSpc>
              <a:spcAft>
                <a:spcPts val="0"/>
              </a:spcAft>
              <a:buFont typeface="Arial" panose="020B0604020202020204" pitchFamily="34" charset="0"/>
              <a:buChar char="•"/>
            </a:pPr>
            <a:r>
              <a:rPr lang="en-US" sz="1200" dirty="0">
                <a:solidFill>
                  <a:schemeClr val="accent1"/>
                </a:solidFill>
                <a:latin typeface="Calibri" panose="020F0502020204030204" pitchFamily="34" charset="0"/>
                <a:cs typeface="Calibri" panose="020F0502020204030204" pitchFamily="34" charset="0"/>
              </a:rPr>
              <a:t>In order to get quotes, we need recent draft acquisition agreement, information memorandum and target’s financials</a:t>
            </a:r>
          </a:p>
          <a:p>
            <a:pPr lvl="1" indent="-223838" algn="l">
              <a:lnSpc>
                <a:spcPct val="100000"/>
              </a:lnSpc>
              <a:spcAft>
                <a:spcPts val="0"/>
              </a:spcAft>
              <a:buFont typeface="Arial" panose="020B0604020202020204" pitchFamily="34" charset="0"/>
              <a:buChar char="•"/>
            </a:pPr>
            <a:r>
              <a:rPr lang="en-US" sz="1200" dirty="0">
                <a:solidFill>
                  <a:schemeClr val="accent1"/>
                </a:solidFill>
                <a:latin typeface="Calibri" panose="020F0502020204030204" pitchFamily="34" charset="0"/>
                <a:cs typeface="Calibri" panose="020F0502020204030204" pitchFamily="34" charset="0"/>
              </a:rPr>
              <a:t>No cost to obtain quotes</a:t>
            </a:r>
          </a:p>
        </p:txBody>
      </p:sp>
      <p:sp>
        <p:nvSpPr>
          <p:cNvPr id="39" name="TextBox 38"/>
          <p:cNvSpPr txBox="1"/>
          <p:nvPr/>
        </p:nvSpPr>
        <p:spPr>
          <a:xfrm>
            <a:off x="3391906" y="2608878"/>
            <a:ext cx="5838358" cy="913070"/>
          </a:xfrm>
          <a:prstGeom prst="rect">
            <a:avLst/>
          </a:prstGeom>
          <a:noFill/>
        </p:spPr>
        <p:txBody>
          <a:bodyPr wrap="square" rtlCol="0">
            <a:spAutoFit/>
          </a:bodyPr>
          <a:lstStyle/>
          <a:p>
            <a:pPr algn="l">
              <a:lnSpc>
                <a:spcPct val="100000"/>
              </a:lnSpc>
              <a:spcAft>
                <a:spcPts val="200"/>
              </a:spcAft>
            </a:pPr>
            <a:r>
              <a:rPr lang="en-US" sz="1400" b="1" dirty="0">
                <a:solidFill>
                  <a:schemeClr val="accent6"/>
                </a:solidFill>
                <a:latin typeface="Calibri" panose="020F0502020204030204" pitchFamily="34" charset="0"/>
                <a:cs typeface="Calibri" panose="020F0502020204030204" pitchFamily="34" charset="0"/>
              </a:rPr>
              <a:t>Day 6</a:t>
            </a:r>
          </a:p>
          <a:p>
            <a:pPr marL="173038" algn="l">
              <a:lnSpc>
                <a:spcPct val="100000"/>
              </a:lnSpc>
              <a:spcAft>
                <a:spcPts val="200"/>
              </a:spcAft>
            </a:pPr>
            <a:r>
              <a:rPr lang="en-US" sz="1200" b="1" dirty="0">
                <a:solidFill>
                  <a:schemeClr val="accent1"/>
                </a:solidFill>
                <a:latin typeface="Calibri" panose="020F0502020204030204" pitchFamily="34" charset="0"/>
                <a:cs typeface="Calibri" panose="020F0502020204030204" pitchFamily="34" charset="0"/>
              </a:rPr>
              <a:t>Select underwriter</a:t>
            </a:r>
          </a:p>
          <a:p>
            <a:pPr lvl="1" indent="-223838" algn="l">
              <a:lnSpc>
                <a:spcPct val="100000"/>
              </a:lnSpc>
              <a:spcAft>
                <a:spcPts val="0"/>
              </a:spcAft>
              <a:buFont typeface="Arial" panose="020B0604020202020204" pitchFamily="34" charset="0"/>
              <a:buChar char="•"/>
            </a:pPr>
            <a:r>
              <a:rPr lang="en-US" sz="1200" dirty="0">
                <a:solidFill>
                  <a:schemeClr val="accent1"/>
                </a:solidFill>
                <a:latin typeface="Calibri" panose="020F0502020204030204" pitchFamily="34" charset="0"/>
                <a:cs typeface="Calibri" panose="020F0502020204030204" pitchFamily="34" charset="0"/>
              </a:rPr>
              <a:t>Broker to discuss pros and cons of proposals</a:t>
            </a:r>
          </a:p>
          <a:p>
            <a:pPr lvl="1" indent="-223838" algn="l">
              <a:lnSpc>
                <a:spcPct val="100000"/>
              </a:lnSpc>
              <a:spcAft>
                <a:spcPts val="0"/>
              </a:spcAft>
              <a:buFont typeface="Arial" panose="020B0604020202020204" pitchFamily="34" charset="0"/>
              <a:buChar char="•"/>
            </a:pPr>
            <a:r>
              <a:rPr lang="en-US" sz="1200" dirty="0">
                <a:solidFill>
                  <a:schemeClr val="accent1"/>
                </a:solidFill>
                <a:latin typeface="Calibri" panose="020F0502020204030204" pitchFamily="34" charset="0"/>
                <a:cs typeface="Calibri" panose="020F0502020204030204" pitchFamily="34" charset="0"/>
              </a:rPr>
              <a:t>Insurer diligence fee becomes payable upon entering underwriting ($25K –  $40K)</a:t>
            </a:r>
          </a:p>
        </p:txBody>
      </p:sp>
      <p:sp>
        <p:nvSpPr>
          <p:cNvPr id="40" name="Down Arrow 39"/>
          <p:cNvSpPr/>
          <p:nvPr/>
        </p:nvSpPr>
        <p:spPr bwMode="auto">
          <a:xfrm rot="10800000">
            <a:off x="8110339" y="4507619"/>
            <a:ext cx="430027" cy="590218"/>
          </a:xfrm>
          <a:prstGeom prst="downArrow">
            <a:avLst/>
          </a:prstGeom>
          <a:solidFill>
            <a:schemeClr val="accent1">
              <a:lumMod val="20000"/>
              <a:lumOff val="80000"/>
            </a:schemeClr>
          </a:solidFill>
          <a:ln w="9525" cap="flat" cmpd="sng" algn="ctr">
            <a:solidFill>
              <a:schemeClr val="bg2"/>
            </a:solidFill>
            <a:prstDash val="solid"/>
            <a:round/>
            <a:headEnd type="none" w="med" len="med"/>
            <a:tailEnd type="none" w="med" len="med"/>
          </a:ln>
          <a:effectLst/>
          <a:extLst/>
        </p:spPr>
        <p:txBody>
          <a:bodyPr vert="horz" wrap="none" lIns="0" tIns="0" rIns="91440" bIns="45720" numCol="1" rtlCol="0" anchor="ctr" anchorCtr="0" compatLnSpc="1">
            <a:prstTxWarp prst="textNoShape">
              <a:avLst/>
            </a:prstTxWarp>
          </a:bodyPr>
          <a:lstStyle/>
          <a:p>
            <a:pPr marL="0" marR="0" indent="0" algn="ctr" defTabSz="914400" rtl="0" eaLnBrk="1" fontAlgn="base" latinLnBrk="0" hangingPunct="1">
              <a:lnSpc>
                <a:spcPct val="86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Arial" charset="0"/>
            </a:endParaRPr>
          </a:p>
        </p:txBody>
      </p:sp>
      <p:sp>
        <p:nvSpPr>
          <p:cNvPr id="41" name="TextBox 40"/>
          <p:cNvSpPr txBox="1"/>
          <p:nvPr/>
        </p:nvSpPr>
        <p:spPr>
          <a:xfrm>
            <a:off x="3392424" y="5133058"/>
            <a:ext cx="6277873" cy="1467068"/>
          </a:xfrm>
          <a:prstGeom prst="rect">
            <a:avLst/>
          </a:prstGeom>
          <a:noFill/>
        </p:spPr>
        <p:txBody>
          <a:bodyPr wrap="square" rtlCol="0">
            <a:spAutoFit/>
          </a:bodyPr>
          <a:lstStyle/>
          <a:p>
            <a:pPr algn="l">
              <a:lnSpc>
                <a:spcPct val="100000"/>
              </a:lnSpc>
              <a:spcAft>
                <a:spcPts val="200"/>
              </a:spcAft>
            </a:pPr>
            <a:r>
              <a:rPr lang="en-US" sz="1400" b="1" dirty="0">
                <a:solidFill>
                  <a:schemeClr val="accent6"/>
                </a:solidFill>
                <a:latin typeface="Calibri" panose="020F0502020204030204" pitchFamily="34" charset="0"/>
                <a:cs typeface="Calibri" panose="020F0502020204030204" pitchFamily="34" charset="0"/>
              </a:rPr>
              <a:t>Days 6 to 12+</a:t>
            </a:r>
          </a:p>
          <a:p>
            <a:pPr marL="173038" algn="l">
              <a:lnSpc>
                <a:spcPct val="100000"/>
              </a:lnSpc>
              <a:spcAft>
                <a:spcPts val="200"/>
              </a:spcAft>
            </a:pPr>
            <a:r>
              <a:rPr lang="en-US" sz="1200" b="1" dirty="0">
                <a:solidFill>
                  <a:schemeClr val="accent1"/>
                </a:solidFill>
                <a:latin typeface="Calibri" panose="020F0502020204030204" pitchFamily="34" charset="0"/>
                <a:cs typeface="Calibri" panose="020F0502020204030204" pitchFamily="34" charset="0"/>
              </a:rPr>
              <a:t>Underwriting of policy</a:t>
            </a:r>
          </a:p>
          <a:p>
            <a:pPr lvl="1" indent="-223838" algn="l">
              <a:lnSpc>
                <a:spcPct val="100000"/>
              </a:lnSpc>
              <a:spcAft>
                <a:spcPts val="0"/>
              </a:spcAft>
              <a:buFont typeface="Arial" panose="020B0604020202020204" pitchFamily="34" charset="0"/>
              <a:buChar char="•"/>
            </a:pPr>
            <a:r>
              <a:rPr lang="en-US" sz="1200" dirty="0">
                <a:solidFill>
                  <a:schemeClr val="accent1"/>
                </a:solidFill>
                <a:latin typeface="Calibri" panose="020F0502020204030204" pitchFamily="34" charset="0"/>
                <a:cs typeface="Calibri" panose="020F0502020204030204" pitchFamily="34" charset="0"/>
              </a:rPr>
              <a:t>Underwriter to gain access to data room and legal, financial, tax and other diligence reports (subject to non-reliance letters)</a:t>
            </a:r>
          </a:p>
          <a:p>
            <a:pPr lvl="1" indent="-223838" algn="l">
              <a:lnSpc>
                <a:spcPct val="100000"/>
              </a:lnSpc>
              <a:spcAft>
                <a:spcPts val="0"/>
              </a:spcAft>
              <a:buFont typeface="Arial" panose="020B0604020202020204" pitchFamily="34" charset="0"/>
              <a:buChar char="•"/>
            </a:pPr>
            <a:r>
              <a:rPr lang="en-US" sz="1200" dirty="0">
                <a:solidFill>
                  <a:schemeClr val="accent1"/>
                </a:solidFill>
                <a:latin typeface="Calibri" panose="020F0502020204030204" pitchFamily="34" charset="0"/>
                <a:cs typeface="Calibri" panose="020F0502020204030204" pitchFamily="34" charset="0"/>
              </a:rPr>
              <a:t>Conference call with deal team and advisors</a:t>
            </a:r>
          </a:p>
          <a:p>
            <a:pPr marL="171450" lvl="1" algn="l">
              <a:lnSpc>
                <a:spcPct val="100000"/>
              </a:lnSpc>
              <a:spcAft>
                <a:spcPts val="0"/>
              </a:spcAft>
            </a:pPr>
            <a:r>
              <a:rPr lang="en-US" sz="1200" b="1" dirty="0">
                <a:solidFill>
                  <a:schemeClr val="accent1"/>
                </a:solidFill>
                <a:latin typeface="Calibri" panose="020F0502020204030204" pitchFamily="34" charset="0"/>
                <a:cs typeface="Calibri" panose="020F0502020204030204" pitchFamily="34" charset="0"/>
              </a:rPr>
              <a:t>Policy negotiations</a:t>
            </a:r>
          </a:p>
          <a:p>
            <a:pPr lvl="1" indent="-225425" algn="l">
              <a:lnSpc>
                <a:spcPct val="100000"/>
              </a:lnSpc>
              <a:spcAft>
                <a:spcPts val="0"/>
              </a:spcAft>
              <a:buFont typeface="Arial" panose="020B0604020202020204" pitchFamily="34" charset="0"/>
              <a:buChar char="•"/>
            </a:pPr>
            <a:r>
              <a:rPr lang="en-US" sz="1200" dirty="0">
                <a:solidFill>
                  <a:schemeClr val="accent1"/>
                </a:solidFill>
                <a:latin typeface="Calibri" panose="020F0502020204030204" pitchFamily="34" charset="0"/>
                <a:cs typeface="Calibri" panose="020F0502020204030204" pitchFamily="34" charset="0"/>
              </a:rPr>
              <a:t>Done in parallel with underwriting; outside counsel typically involved</a:t>
            </a:r>
          </a:p>
        </p:txBody>
      </p:sp>
      <p:sp>
        <p:nvSpPr>
          <p:cNvPr id="28" name="TextBox 27"/>
          <p:cNvSpPr txBox="1"/>
          <p:nvPr/>
        </p:nvSpPr>
        <p:spPr>
          <a:xfrm>
            <a:off x="4907666" y="1395180"/>
            <a:ext cx="3417687" cy="569771"/>
          </a:xfrm>
          <a:prstGeom prst="rect">
            <a:avLst/>
          </a:prstGeom>
          <a:noFill/>
          <a:ln>
            <a:solidFill>
              <a:schemeClr val="tx1"/>
            </a:solidFill>
          </a:ln>
        </p:spPr>
        <p:txBody>
          <a:bodyPr wrap="square" rtlCol="0">
            <a:spAutoFit/>
          </a:bodyPr>
          <a:lstStyle/>
          <a:p>
            <a:r>
              <a:rPr lang="en-US" sz="1200" b="1" u="sng" dirty="0">
                <a:latin typeface="Calibri" panose="020F0502020204030204" pitchFamily="34" charset="0"/>
                <a:cs typeface="Calibri" panose="020F0502020204030204" pitchFamily="34" charset="0"/>
              </a:rPr>
              <a:t>Note</a:t>
            </a:r>
            <a:r>
              <a:rPr lang="en-US" sz="1200" dirty="0">
                <a:latin typeface="Calibri" panose="020F0502020204030204" pitchFamily="34" charset="0"/>
                <a:cs typeface="Calibri" panose="020F0502020204030204" pitchFamily="34" charset="0"/>
              </a:rPr>
              <a:t>: Insurers need to understand exclusivity arrangements on transaction (or lack thereof) – timing / financial impact on process </a:t>
            </a:r>
          </a:p>
        </p:txBody>
      </p:sp>
    </p:spTree>
    <p:extLst>
      <p:ext uri="{BB962C8B-B14F-4D97-AF65-F5344CB8AC3E}">
        <p14:creationId xmlns:p14="http://schemas.microsoft.com/office/powerpoint/2010/main" val="2783537878"/>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p:cNvSpPr>
          <p:nvPr>
            <p:ph type="title"/>
          </p:nvPr>
        </p:nvSpPr>
        <p:spPr>
          <a:xfrm>
            <a:off x="444038" y="548640"/>
            <a:ext cx="8686800" cy="690562"/>
          </a:xfrm>
        </p:spPr>
        <p:txBody>
          <a:bodyPr/>
          <a:lstStyle/>
          <a:p>
            <a:r>
              <a:rPr lang="en-US" altLang="en-US" sz="3200" b="1" dirty="0">
                <a:latin typeface="Calibri" panose="020F0502020204030204" pitchFamily="34" charset="0"/>
              </a:rPr>
              <a:t>Frequently Made Claims</a:t>
            </a:r>
          </a:p>
        </p:txBody>
      </p:sp>
      <p:sp>
        <p:nvSpPr>
          <p:cNvPr id="20483" name="Text Box 3"/>
          <p:cNvSpPr txBox="1">
            <a:spLocks noChangeArrowheads="1"/>
          </p:cNvSpPr>
          <p:nvPr/>
        </p:nvSpPr>
        <p:spPr bwMode="auto">
          <a:xfrm>
            <a:off x="376174" y="1108855"/>
            <a:ext cx="8850087" cy="623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spcBef>
                <a:spcPct val="50000"/>
              </a:spcBef>
            </a:pPr>
            <a:r>
              <a:rPr lang="en-US" altLang="en-US" b="1" dirty="0">
                <a:solidFill>
                  <a:schemeClr val="accent6"/>
                </a:solidFill>
                <a:latin typeface="Calibri" panose="020F0502020204030204" pitchFamily="34" charset="0"/>
                <a:cs typeface="+mn-cs"/>
              </a:rPr>
              <a:t>Representations relating to financial statements, compliance with laws, material contracts and taxes are the most frequently alleged to have been breached</a:t>
            </a:r>
          </a:p>
        </p:txBody>
      </p:sp>
      <p:sp>
        <p:nvSpPr>
          <p:cNvPr id="5" name="Slide Number Placeholder 1"/>
          <p:cNvSpPr>
            <a:spLocks noGrp="1"/>
          </p:cNvSpPr>
          <p:nvPr>
            <p:ph type="sldNum" sz="quarter" idx="10"/>
          </p:nvPr>
        </p:nvSpPr>
        <p:spPr>
          <a:xfrm>
            <a:off x="8691563" y="6483350"/>
            <a:ext cx="447675" cy="184666"/>
          </a:xfrm>
        </p:spPr>
        <p:txBody>
          <a:bodyPr/>
          <a:lstStyle/>
          <a:p>
            <a:pPr>
              <a:defRPr/>
            </a:pPr>
            <a:fld id="{B9230FEB-EDD8-4809-B2B1-F323D79329CF}" type="slidenum">
              <a:rPr lang="en-US" sz="1200" smtClean="0">
                <a:latin typeface="Calibri" panose="020F0502020204030204" pitchFamily="34" charset="0"/>
              </a:rPr>
              <a:pPr>
                <a:defRPr/>
              </a:pPr>
              <a:t>13</a:t>
            </a:fld>
            <a:endParaRPr lang="en-US" sz="1200" dirty="0">
              <a:latin typeface="Calibri" panose="020F0502020204030204" pitchFamily="34" charset="0"/>
            </a:endParaRPr>
          </a:p>
        </p:txBody>
      </p:sp>
      <p:graphicFrame>
        <p:nvGraphicFramePr>
          <p:cNvPr id="2" name="Chart 1"/>
          <p:cNvGraphicFramePr/>
          <p:nvPr>
            <p:extLst>
              <p:ext uri="{D42A27DB-BD31-4B8C-83A1-F6EECF244321}">
                <p14:modId xmlns:p14="http://schemas.microsoft.com/office/powerpoint/2010/main" val="2805909026"/>
              </p:ext>
            </p:extLst>
          </p:nvPr>
        </p:nvGraphicFramePr>
        <p:xfrm>
          <a:off x="772886" y="1901870"/>
          <a:ext cx="8251371" cy="4058983"/>
        </p:xfrm>
        <a:graphic>
          <a:graphicData uri="http://schemas.openxmlformats.org/drawingml/2006/chart">
            <c:chart xmlns:c="http://schemas.openxmlformats.org/drawingml/2006/chart" xmlns:r="http://schemas.openxmlformats.org/officeDocument/2006/relationships" r:id="rId3"/>
          </a:graphicData>
        </a:graphic>
      </p:graphicFrame>
      <p:pic>
        <p:nvPicPr>
          <p:cNvPr id="1026" name="Picture 2" descr="C:\Users\cwarnke\AppData\Local\Microsoft\Windows\Temporary Internet Files\Content.Outlook\8I0ZP74J\RW Charts-04c - Reported incidents by breach type - America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7899" y="1632030"/>
            <a:ext cx="6661229" cy="5225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91520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Text Box 4"/>
          <p:cNvSpPr txBox="1">
            <a:spLocks noChangeArrowheads="1"/>
          </p:cNvSpPr>
          <p:nvPr/>
        </p:nvSpPr>
        <p:spPr bwMode="auto">
          <a:xfrm>
            <a:off x="364600" y="1120430"/>
            <a:ext cx="8412480" cy="623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spcBef>
                <a:spcPct val="50000"/>
              </a:spcBef>
            </a:pPr>
            <a:r>
              <a:rPr lang="en-US" altLang="en-US" b="1" dirty="0">
                <a:solidFill>
                  <a:schemeClr val="accent6"/>
                </a:solidFill>
                <a:latin typeface="Calibri" panose="020F0502020204030204" pitchFamily="34" charset="0"/>
                <a:cs typeface="+mn-cs"/>
              </a:rPr>
              <a:t>More than half of all claim notices are received within the first 12 months of the policy’s issuance</a:t>
            </a:r>
          </a:p>
        </p:txBody>
      </p:sp>
      <p:sp>
        <p:nvSpPr>
          <p:cNvPr id="5" name="Slide Number Placeholder 1"/>
          <p:cNvSpPr>
            <a:spLocks noGrp="1"/>
          </p:cNvSpPr>
          <p:nvPr>
            <p:ph type="sldNum" sz="quarter" idx="10"/>
          </p:nvPr>
        </p:nvSpPr>
        <p:spPr>
          <a:xfrm>
            <a:off x="8691563" y="6483350"/>
            <a:ext cx="447675" cy="184666"/>
          </a:xfrm>
        </p:spPr>
        <p:txBody>
          <a:bodyPr/>
          <a:lstStyle/>
          <a:p>
            <a:pPr>
              <a:defRPr/>
            </a:pPr>
            <a:fld id="{B9230FEB-EDD8-4809-B2B1-F323D79329CF}" type="slidenum">
              <a:rPr lang="en-US" sz="1200" smtClean="0">
                <a:latin typeface="Calibri" panose="020F0502020204030204" pitchFamily="34" charset="0"/>
              </a:rPr>
              <a:pPr>
                <a:defRPr/>
              </a:pPr>
              <a:t>14</a:t>
            </a:fld>
            <a:endParaRPr lang="en-US" sz="1200" dirty="0">
              <a:latin typeface="Calibri" panose="020F0502020204030204" pitchFamily="34" charset="0"/>
            </a:endParaRPr>
          </a:p>
        </p:txBody>
      </p:sp>
      <p:sp>
        <p:nvSpPr>
          <p:cNvPr id="7" name="Rectangle 2"/>
          <p:cNvSpPr>
            <a:spLocks noGrp="1"/>
          </p:cNvSpPr>
          <p:nvPr>
            <p:ph type="title"/>
          </p:nvPr>
        </p:nvSpPr>
        <p:spPr>
          <a:xfrm>
            <a:off x="457200" y="548640"/>
            <a:ext cx="8642350" cy="495473"/>
          </a:xfrm>
        </p:spPr>
        <p:txBody>
          <a:bodyPr/>
          <a:lstStyle/>
          <a:p>
            <a:r>
              <a:rPr lang="en-US" altLang="en-US" sz="3200" b="1" dirty="0">
                <a:latin typeface="Calibri" panose="020F0502020204030204" pitchFamily="34" charset="0"/>
              </a:rPr>
              <a:t>Timing of Claims</a:t>
            </a:r>
          </a:p>
        </p:txBody>
      </p:sp>
      <p:sp>
        <p:nvSpPr>
          <p:cNvPr id="2" name="Content Placeholder 1"/>
          <p:cNvSpPr>
            <a:spLocks noGrp="1"/>
          </p:cNvSpPr>
          <p:nvPr>
            <p:ph idx="1"/>
          </p:nvPr>
        </p:nvSpPr>
        <p:spPr/>
        <p:txBody>
          <a:bodyPr/>
          <a:lstStyle/>
          <a:p>
            <a:pPr marL="0" indent="0">
              <a:buNone/>
            </a:pPr>
            <a:r>
              <a:rPr lang="en-US" dirty="0"/>
              <a:t> </a:t>
            </a:r>
          </a:p>
        </p:txBody>
      </p:sp>
      <p:pic>
        <p:nvPicPr>
          <p:cNvPr id="2050" name="Picture 2" descr="C:\Users\cwarnke\AppData\Local\Microsoft\Windows\Temporary Internet Files\Content.Outlook\8I0ZP74J\RW Charts-03 - Distribution of Ave Claim report lags from policy incept..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6591" y="1685803"/>
            <a:ext cx="4757196" cy="51143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13943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cwarnke\AppData\Local\Microsoft\Windows\Temporary Internet Files\Content.Outlook\8I0ZP74J\RW Charts-01 - Claims Freq by Deal Siz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0295" y="1018572"/>
            <a:ext cx="5509548" cy="583942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5613" y="544638"/>
            <a:ext cx="8686800" cy="690562"/>
          </a:xfrm>
        </p:spPr>
        <p:txBody>
          <a:bodyPr/>
          <a:lstStyle/>
          <a:p>
            <a:r>
              <a:rPr lang="en-US" altLang="en-US" sz="3200" b="1" dirty="0">
                <a:latin typeface="Calibri" panose="020F0502020204030204" pitchFamily="34" charset="0"/>
              </a:rPr>
              <a:t>Claims Frequency by Deal Size</a:t>
            </a:r>
            <a:endParaRPr lang="en-US" sz="3200" dirty="0"/>
          </a:p>
        </p:txBody>
      </p:sp>
      <p:sp>
        <p:nvSpPr>
          <p:cNvPr id="3" name="Content Placeholder 2"/>
          <p:cNvSpPr>
            <a:spLocks noGrp="1"/>
          </p:cNvSpPr>
          <p:nvPr>
            <p:ph idx="1"/>
          </p:nvPr>
        </p:nvSpPr>
        <p:spPr/>
        <p:txBody>
          <a:bodyPr/>
          <a:lstStyle/>
          <a:p>
            <a:pPr marL="0" indent="0">
              <a:buNone/>
            </a:pPr>
            <a:r>
              <a:rPr lang="en-US" dirty="0"/>
              <a:t> </a:t>
            </a:r>
          </a:p>
        </p:txBody>
      </p:sp>
      <p:sp>
        <p:nvSpPr>
          <p:cNvPr id="4" name="Slide Number Placeholder 3"/>
          <p:cNvSpPr>
            <a:spLocks noGrp="1"/>
          </p:cNvSpPr>
          <p:nvPr>
            <p:ph type="sldNum" sz="quarter" idx="10"/>
          </p:nvPr>
        </p:nvSpPr>
        <p:spPr/>
        <p:txBody>
          <a:bodyPr/>
          <a:lstStyle/>
          <a:p>
            <a:fld id="{7FBE1FFD-6340-487D-A90E-08832B68BB49}" type="slidenum">
              <a:rPr lang="en-US" smtClean="0"/>
              <a:pPr/>
              <a:t>15</a:t>
            </a:fld>
            <a:endParaRPr lang="en-US" dirty="0"/>
          </a:p>
        </p:txBody>
      </p:sp>
    </p:spTree>
    <p:extLst>
      <p:ext uri="{BB962C8B-B14F-4D97-AF65-F5344CB8AC3E}">
        <p14:creationId xmlns:p14="http://schemas.microsoft.com/office/powerpoint/2010/main" val="3216373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1"/>
          <p:cNvSpPr>
            <a:spLocks noGrp="1"/>
          </p:cNvSpPr>
          <p:nvPr>
            <p:ph type="sldNum" sz="quarter" idx="10"/>
          </p:nvPr>
        </p:nvSpPr>
        <p:spPr>
          <a:xfrm>
            <a:off x="8691563" y="6483350"/>
            <a:ext cx="447675" cy="184666"/>
          </a:xfrm>
          <a:noFill/>
        </p:spPr>
        <p:txBody>
          <a:bodyPr/>
          <a:lstStyle>
            <a:lvl1pPr eaLnBrk="0" hangingPunct="0">
              <a:defRPr sz="2000">
                <a:solidFill>
                  <a:schemeClr val="tx1"/>
                </a:solidFill>
                <a:latin typeface="Arial" pitchFamily="34" charset="0"/>
                <a:ea typeface="MS PGothic" pitchFamily="34" charset="-128"/>
              </a:defRPr>
            </a:lvl1pPr>
            <a:lvl2pPr marL="742950" indent="-285750" eaLnBrk="0" hangingPunct="0">
              <a:defRPr sz="2000">
                <a:solidFill>
                  <a:schemeClr val="tx1"/>
                </a:solidFill>
                <a:latin typeface="Arial" pitchFamily="34" charset="0"/>
                <a:ea typeface="MS PGothic" pitchFamily="34" charset="-128"/>
              </a:defRPr>
            </a:lvl2pPr>
            <a:lvl3pPr marL="1143000" indent="-228600" eaLnBrk="0" hangingPunct="0">
              <a:defRPr sz="2000">
                <a:solidFill>
                  <a:schemeClr val="tx1"/>
                </a:solidFill>
                <a:latin typeface="Arial" pitchFamily="34" charset="0"/>
                <a:ea typeface="MS PGothic" pitchFamily="34" charset="-128"/>
              </a:defRPr>
            </a:lvl3pPr>
            <a:lvl4pPr marL="1600200" indent="-228600" eaLnBrk="0" hangingPunct="0">
              <a:defRPr sz="2000">
                <a:solidFill>
                  <a:schemeClr val="tx1"/>
                </a:solidFill>
                <a:latin typeface="Arial" pitchFamily="34" charset="0"/>
                <a:ea typeface="MS PGothic" pitchFamily="34" charset="-128"/>
              </a:defRPr>
            </a:lvl4pPr>
            <a:lvl5pPr marL="2057400" indent="-228600" eaLnBrk="0" hangingPunct="0">
              <a:defRPr sz="2000">
                <a:solidFill>
                  <a:schemeClr val="tx1"/>
                </a:solidFill>
                <a:latin typeface="Arial" pitchFamily="34" charset="0"/>
                <a:ea typeface="MS PGothic" pitchFamily="34" charset="-128"/>
              </a:defRPr>
            </a:lvl5pPr>
            <a:lvl6pPr marL="2514600" indent="-228600" algn="ctr" eaLnBrk="0" fontAlgn="base" hangingPunct="0">
              <a:lnSpc>
                <a:spcPct val="86000"/>
              </a:lnSpc>
              <a:spcBef>
                <a:spcPct val="0"/>
              </a:spcBef>
              <a:spcAft>
                <a:spcPct val="0"/>
              </a:spcAft>
              <a:defRPr sz="2000">
                <a:solidFill>
                  <a:schemeClr val="tx1"/>
                </a:solidFill>
                <a:latin typeface="Arial" pitchFamily="34" charset="0"/>
                <a:ea typeface="MS PGothic" pitchFamily="34" charset="-128"/>
              </a:defRPr>
            </a:lvl6pPr>
            <a:lvl7pPr marL="2971800" indent="-228600" algn="ctr" eaLnBrk="0" fontAlgn="base" hangingPunct="0">
              <a:lnSpc>
                <a:spcPct val="86000"/>
              </a:lnSpc>
              <a:spcBef>
                <a:spcPct val="0"/>
              </a:spcBef>
              <a:spcAft>
                <a:spcPct val="0"/>
              </a:spcAft>
              <a:defRPr sz="2000">
                <a:solidFill>
                  <a:schemeClr val="tx1"/>
                </a:solidFill>
                <a:latin typeface="Arial" pitchFamily="34" charset="0"/>
                <a:ea typeface="MS PGothic" pitchFamily="34" charset="-128"/>
              </a:defRPr>
            </a:lvl7pPr>
            <a:lvl8pPr marL="3429000" indent="-228600" algn="ctr" eaLnBrk="0" fontAlgn="base" hangingPunct="0">
              <a:lnSpc>
                <a:spcPct val="86000"/>
              </a:lnSpc>
              <a:spcBef>
                <a:spcPct val="0"/>
              </a:spcBef>
              <a:spcAft>
                <a:spcPct val="0"/>
              </a:spcAft>
              <a:defRPr sz="2000">
                <a:solidFill>
                  <a:schemeClr val="tx1"/>
                </a:solidFill>
                <a:latin typeface="Arial" pitchFamily="34" charset="0"/>
                <a:ea typeface="MS PGothic" pitchFamily="34" charset="-128"/>
              </a:defRPr>
            </a:lvl8pPr>
            <a:lvl9pPr marL="3886200" indent="-228600" algn="ctr" eaLnBrk="0" fontAlgn="base" hangingPunct="0">
              <a:lnSpc>
                <a:spcPct val="86000"/>
              </a:lnSpc>
              <a:spcBef>
                <a:spcPct val="0"/>
              </a:spcBef>
              <a:spcAft>
                <a:spcPct val="0"/>
              </a:spcAft>
              <a:defRPr sz="2000">
                <a:solidFill>
                  <a:schemeClr val="tx1"/>
                </a:solidFill>
                <a:latin typeface="Arial" pitchFamily="34" charset="0"/>
                <a:ea typeface="MS PGothic" pitchFamily="34" charset="-128"/>
              </a:defRPr>
            </a:lvl9pPr>
          </a:lstStyle>
          <a:p>
            <a:pPr eaLnBrk="1" hangingPunct="1"/>
            <a:fld id="{45E59F4A-CE2E-46AB-B40C-10AE47B78AD7}" type="slidenum">
              <a:rPr lang="en-US" sz="1200">
                <a:solidFill>
                  <a:schemeClr val="accent1"/>
                </a:solidFill>
                <a:latin typeface="Calibri" panose="020F0502020204030204" pitchFamily="34" charset="0"/>
              </a:rPr>
              <a:pPr eaLnBrk="1" hangingPunct="1"/>
              <a:t>16</a:t>
            </a:fld>
            <a:endParaRPr lang="en-US" sz="1200" dirty="0">
              <a:solidFill>
                <a:schemeClr val="accent1"/>
              </a:solidFill>
              <a:latin typeface="Calibri" panose="020F0502020204030204" pitchFamily="34" charset="0"/>
            </a:endParaRPr>
          </a:p>
        </p:txBody>
      </p:sp>
      <p:sp>
        <p:nvSpPr>
          <p:cNvPr id="20484" name="Rectangle 2"/>
          <p:cNvSpPr>
            <a:spLocks noGrp="1" noChangeArrowheads="1"/>
          </p:cNvSpPr>
          <p:nvPr>
            <p:ph type="title" idx="4294967295"/>
          </p:nvPr>
        </p:nvSpPr>
        <p:spPr>
          <a:xfrm>
            <a:off x="339863" y="548640"/>
            <a:ext cx="8686800" cy="548640"/>
          </a:xfrm>
        </p:spPr>
        <p:txBody>
          <a:bodyPr lIns="91440"/>
          <a:lstStyle/>
          <a:p>
            <a:pPr eaLnBrk="1" hangingPunct="1"/>
            <a:r>
              <a:rPr lang="en-US" sz="3200" b="1" dirty="0">
                <a:latin typeface="Calibri" panose="020F0502020204030204" pitchFamily="34" charset="0"/>
              </a:rPr>
              <a:t>Reps &amp; Warranties Insurance – Sample Scenario</a:t>
            </a:r>
          </a:p>
        </p:txBody>
      </p:sp>
      <p:sp>
        <p:nvSpPr>
          <p:cNvPr id="3" name="Rectangle 2"/>
          <p:cNvSpPr/>
          <p:nvPr/>
        </p:nvSpPr>
        <p:spPr bwMode="auto">
          <a:xfrm>
            <a:off x="543456" y="4904740"/>
            <a:ext cx="1218909" cy="548640"/>
          </a:xfrm>
          <a:prstGeom prst="rect">
            <a:avLst/>
          </a:prstGeom>
          <a:solidFill>
            <a:schemeClr val="accent1">
              <a:lumMod val="40000"/>
              <a:lumOff val="60000"/>
            </a:schemeClr>
          </a:solidFill>
          <a:ln w="9525" cap="flat" cmpd="sng" algn="ctr">
            <a:solidFill>
              <a:schemeClr val="bg2"/>
            </a:solidFill>
            <a:prstDash val="solid"/>
            <a:round/>
            <a:headEnd type="none" w="med" len="med"/>
            <a:tailEnd type="none" w="med" len="med"/>
          </a:ln>
          <a:effectLst/>
          <a:ex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100" i="0" u="none" strike="noStrike" cap="none" normalizeH="0" baseline="0" dirty="0">
                <a:ln>
                  <a:noFill/>
                </a:ln>
                <a:solidFill>
                  <a:schemeClr val="bg1"/>
                </a:solidFill>
                <a:effectLst/>
                <a:latin typeface="Calibri" panose="020F0502020204030204" pitchFamily="34" charset="0"/>
              </a:rPr>
              <a:t>$25M (10%)</a:t>
            </a:r>
            <a:br>
              <a:rPr kumimoji="0" lang="en-US" sz="1100" i="0" u="none" strike="noStrike" cap="none" normalizeH="0" baseline="0" dirty="0">
                <a:ln>
                  <a:noFill/>
                </a:ln>
                <a:solidFill>
                  <a:schemeClr val="bg1"/>
                </a:solidFill>
                <a:effectLst/>
                <a:latin typeface="Calibri" panose="020F0502020204030204" pitchFamily="34" charset="0"/>
              </a:rPr>
            </a:br>
            <a:r>
              <a:rPr kumimoji="0" lang="en-US" sz="1100" i="0" u="none" strike="noStrike" cap="none" normalizeH="0" baseline="0" dirty="0">
                <a:ln>
                  <a:noFill/>
                </a:ln>
                <a:solidFill>
                  <a:schemeClr val="bg1"/>
                </a:solidFill>
                <a:effectLst/>
                <a:latin typeface="Calibri" panose="020F0502020204030204" pitchFamily="34" charset="0"/>
              </a:rPr>
              <a:t>Additional</a:t>
            </a:r>
            <a:endParaRPr lang="en-US" sz="1100" dirty="0">
              <a:solidFill>
                <a:schemeClr val="bg1"/>
              </a:solidFill>
              <a:latin typeface="Calibri" panose="020F0502020204030204" pitchFamily="34" charset="0"/>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en-US" sz="1100" i="0" u="none" strike="noStrike" cap="none" normalizeH="0" baseline="0" dirty="0">
                <a:ln>
                  <a:noFill/>
                </a:ln>
                <a:solidFill>
                  <a:schemeClr val="bg1"/>
                </a:solidFill>
                <a:effectLst/>
                <a:latin typeface="Calibri" panose="020F0502020204030204" pitchFamily="34" charset="0"/>
              </a:rPr>
              <a:t>Seller</a:t>
            </a:r>
            <a:r>
              <a:rPr kumimoji="0" lang="en-US" sz="1100" i="0" u="none" strike="noStrike" cap="none" normalizeH="0" dirty="0">
                <a:ln>
                  <a:noFill/>
                </a:ln>
                <a:solidFill>
                  <a:schemeClr val="bg1"/>
                </a:solidFill>
                <a:effectLst/>
                <a:latin typeface="Calibri" panose="020F0502020204030204" pitchFamily="34" charset="0"/>
              </a:rPr>
              <a:t> Indemnity</a:t>
            </a:r>
            <a:endParaRPr kumimoji="0" lang="en-US" sz="1100" i="0" u="none" strike="noStrike" cap="none" normalizeH="0" baseline="0" dirty="0">
              <a:ln>
                <a:noFill/>
              </a:ln>
              <a:solidFill>
                <a:schemeClr val="bg1"/>
              </a:solidFill>
              <a:effectLst/>
              <a:latin typeface="Calibri" panose="020F0502020204030204" pitchFamily="34" charset="0"/>
            </a:endParaRPr>
          </a:p>
        </p:txBody>
      </p:sp>
      <p:sp>
        <p:nvSpPr>
          <p:cNvPr id="7" name="Rectangle 6"/>
          <p:cNvSpPr/>
          <p:nvPr/>
        </p:nvSpPr>
        <p:spPr bwMode="auto">
          <a:xfrm>
            <a:off x="543456" y="5450944"/>
            <a:ext cx="1218909" cy="548640"/>
          </a:xfrm>
          <a:prstGeom prst="rect">
            <a:avLst/>
          </a:prstGeom>
          <a:solidFill>
            <a:schemeClr val="accent2">
              <a:lumMod val="20000"/>
              <a:lumOff val="80000"/>
            </a:schemeClr>
          </a:solidFill>
          <a:ln w="9525" cap="flat" cmpd="sng" algn="ctr">
            <a:solidFill>
              <a:schemeClr val="bg2"/>
            </a:solidFill>
            <a:prstDash val="solid"/>
            <a:round/>
            <a:headEnd type="none" w="med" len="med"/>
            <a:tailEnd type="none" w="med" len="med"/>
          </a:ln>
          <a:effectLst/>
          <a:ex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100" dirty="0">
                <a:latin typeface="Calibri" panose="020F0502020204030204" pitchFamily="34" charset="0"/>
              </a:rPr>
              <a:t>$25M (10%)</a:t>
            </a:r>
            <a:br>
              <a:rPr lang="en-US" sz="1100" dirty="0">
                <a:latin typeface="Calibri" panose="020F0502020204030204" pitchFamily="34" charset="0"/>
              </a:rPr>
            </a:br>
            <a:r>
              <a:rPr lang="en-US" sz="1100" dirty="0">
                <a:latin typeface="Calibri" panose="020F0502020204030204" pitchFamily="34" charset="0"/>
              </a:rPr>
              <a:t>Escrow</a:t>
            </a:r>
            <a:endParaRPr kumimoji="0" lang="en-US" sz="1100" i="0" u="none" strike="noStrike" cap="none" normalizeH="0" baseline="0" dirty="0">
              <a:ln>
                <a:noFill/>
              </a:ln>
              <a:solidFill>
                <a:schemeClr val="tx1"/>
              </a:solidFill>
              <a:effectLst/>
              <a:latin typeface="Calibri" panose="020F0502020204030204" pitchFamily="34" charset="0"/>
            </a:endParaRPr>
          </a:p>
        </p:txBody>
      </p:sp>
      <p:sp>
        <p:nvSpPr>
          <p:cNvPr id="8" name="Rectangle 7"/>
          <p:cNvSpPr/>
          <p:nvPr/>
        </p:nvSpPr>
        <p:spPr bwMode="auto">
          <a:xfrm>
            <a:off x="543456" y="5996959"/>
            <a:ext cx="1218909" cy="307811"/>
          </a:xfrm>
          <a:prstGeom prst="rect">
            <a:avLst/>
          </a:prstGeom>
          <a:solidFill>
            <a:schemeClr val="accent5">
              <a:lumMod val="20000"/>
              <a:lumOff val="80000"/>
            </a:schemeClr>
          </a:solidFill>
          <a:ln w="9525" cap="flat" cmpd="sng" algn="ctr">
            <a:solidFill>
              <a:schemeClr val="bg2"/>
            </a:solidFill>
            <a:prstDash val="solid"/>
            <a:round/>
            <a:headEnd type="none" w="med" len="med"/>
            <a:tailEnd type="none" w="med" len="med"/>
          </a:ln>
          <a:effectLst/>
          <a:extLst/>
        </p:spPr>
        <p:txBody>
          <a:bodyPr vert="horz" wrap="none" lIns="0" tIns="0" rIns="0" bIns="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US" sz="1000" dirty="0">
                <a:latin typeface="Calibri" panose="020F0502020204030204" pitchFamily="34" charset="0"/>
              </a:rPr>
              <a:t>$</a:t>
            </a:r>
            <a:r>
              <a:rPr kumimoji="0" lang="en-US" sz="1000" i="0" u="none" strike="noStrike" cap="none" normalizeH="0" baseline="0" dirty="0">
                <a:ln>
                  <a:noFill/>
                </a:ln>
                <a:solidFill>
                  <a:schemeClr val="tx1"/>
                </a:solidFill>
                <a:effectLst/>
                <a:latin typeface="Calibri" panose="020F0502020204030204" pitchFamily="34" charset="0"/>
              </a:rPr>
              <a:t>2.5M (1%)</a:t>
            </a:r>
            <a:br>
              <a:rPr kumimoji="0" lang="en-US" sz="1000" i="0" u="none" strike="noStrike" cap="none" normalizeH="0" baseline="0" dirty="0">
                <a:ln>
                  <a:noFill/>
                </a:ln>
                <a:solidFill>
                  <a:schemeClr val="tx1"/>
                </a:solidFill>
                <a:effectLst/>
                <a:latin typeface="Calibri" panose="020F0502020204030204" pitchFamily="34" charset="0"/>
              </a:rPr>
            </a:br>
            <a:r>
              <a:rPr kumimoji="0" lang="en-US" sz="1000" i="0" u="none" strike="noStrike" cap="none" normalizeH="0" baseline="0" dirty="0">
                <a:ln>
                  <a:noFill/>
                </a:ln>
                <a:solidFill>
                  <a:schemeClr val="tx1"/>
                </a:solidFill>
                <a:effectLst/>
                <a:latin typeface="Calibri" panose="020F0502020204030204" pitchFamily="34" charset="0"/>
              </a:rPr>
              <a:t>Deductible</a:t>
            </a:r>
          </a:p>
        </p:txBody>
      </p:sp>
      <p:sp>
        <p:nvSpPr>
          <p:cNvPr id="9" name="Rectangle 8"/>
          <p:cNvSpPr/>
          <p:nvPr/>
        </p:nvSpPr>
        <p:spPr bwMode="auto">
          <a:xfrm>
            <a:off x="543456" y="1765556"/>
            <a:ext cx="1218909" cy="3139183"/>
          </a:xfrm>
          <a:prstGeom prst="rect">
            <a:avLst/>
          </a:prstGeom>
          <a:solidFill>
            <a:schemeClr val="accent6">
              <a:lumMod val="50000"/>
            </a:schemeClr>
          </a:solidFill>
          <a:ln w="9525" cap="flat" cmpd="sng" algn="ctr">
            <a:solidFill>
              <a:schemeClr val="bg2"/>
            </a:solidFill>
            <a:prstDash val="solid"/>
            <a:round/>
            <a:headEnd type="none" w="med" len="med"/>
            <a:tailEnd type="none" w="med" len="med"/>
          </a:ln>
          <a:effectLst/>
          <a:extLst/>
        </p:spPr>
        <p:txBody>
          <a:bodyPr vert="horz" wrap="none" lIns="0" tIns="0" rIns="91440" bIns="45720" numCol="1" rtlCol="0" anchor="ctr" anchorCtr="0" compatLnSpc="1">
            <a:prstTxWarp prst="textNoShape">
              <a:avLst/>
            </a:prstTxWarp>
          </a:bodyPr>
          <a:lstStyle/>
          <a:p>
            <a:pPr marL="0" marR="0" indent="0" algn="ctr" defTabSz="914400" rtl="0" eaLnBrk="1" fontAlgn="base" latinLnBrk="0" hangingPunct="1">
              <a:lnSpc>
                <a:spcPct val="86000"/>
              </a:lnSpc>
              <a:spcBef>
                <a:spcPct val="0"/>
              </a:spcBef>
              <a:spcAft>
                <a:spcPct val="0"/>
              </a:spcAft>
              <a:buClrTx/>
              <a:buSzTx/>
              <a:buFontTx/>
              <a:buNone/>
              <a:tabLst/>
            </a:pPr>
            <a:r>
              <a:rPr lang="en-US" sz="1100" dirty="0">
                <a:solidFill>
                  <a:schemeClr val="bg1"/>
                </a:solidFill>
                <a:latin typeface="Calibri" panose="020F0502020204030204" pitchFamily="34" charset="0"/>
              </a:rPr>
              <a:t>$197.5M (79%)</a:t>
            </a:r>
          </a:p>
        </p:txBody>
      </p:sp>
      <p:sp>
        <p:nvSpPr>
          <p:cNvPr id="28" name="Right Brace 27"/>
          <p:cNvSpPr/>
          <p:nvPr/>
        </p:nvSpPr>
        <p:spPr bwMode="auto">
          <a:xfrm>
            <a:off x="1752944" y="5992882"/>
            <a:ext cx="182880" cy="311889"/>
          </a:xfrm>
          <a:prstGeom prst="rightBrac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91440" bIns="45720" numCol="1" rtlCol="0" anchor="ctr" anchorCtr="0" compatLnSpc="1">
            <a:prstTxWarp prst="textNoShape">
              <a:avLst/>
            </a:prstTxWarp>
          </a:bodyPr>
          <a:lstStyle/>
          <a:p>
            <a:pPr marL="0" marR="0" indent="0" algn="ctr" defTabSz="914400" rtl="0" eaLnBrk="1" fontAlgn="base" latinLnBrk="0" hangingPunct="1">
              <a:lnSpc>
                <a:spcPct val="86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Calibri" panose="020F0502020204030204" pitchFamily="34" charset="0"/>
            </a:endParaRPr>
          </a:p>
        </p:txBody>
      </p:sp>
      <p:sp>
        <p:nvSpPr>
          <p:cNvPr id="29" name="Right Brace 28"/>
          <p:cNvSpPr/>
          <p:nvPr/>
        </p:nvSpPr>
        <p:spPr bwMode="auto">
          <a:xfrm>
            <a:off x="1762365" y="4904737"/>
            <a:ext cx="173459" cy="1088146"/>
          </a:xfrm>
          <a:prstGeom prst="rightBrac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91440" bIns="45720" numCol="1" rtlCol="0" anchor="ctr" anchorCtr="0" compatLnSpc="1">
            <a:prstTxWarp prst="textNoShape">
              <a:avLst/>
            </a:prstTxWarp>
          </a:bodyPr>
          <a:lstStyle/>
          <a:p>
            <a:pPr marL="0" marR="0" indent="0" algn="ctr" defTabSz="914400" rtl="0" eaLnBrk="1" fontAlgn="base" latinLnBrk="0" hangingPunct="1">
              <a:lnSpc>
                <a:spcPct val="86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Calibri" panose="020F0502020204030204" pitchFamily="34" charset="0"/>
            </a:endParaRPr>
          </a:p>
        </p:txBody>
      </p:sp>
      <p:sp>
        <p:nvSpPr>
          <p:cNvPr id="30" name="TextBox 29"/>
          <p:cNvSpPr txBox="1"/>
          <p:nvPr/>
        </p:nvSpPr>
        <p:spPr>
          <a:xfrm>
            <a:off x="1935824" y="5279361"/>
            <a:ext cx="611065" cy="357790"/>
          </a:xfrm>
          <a:prstGeom prst="rect">
            <a:avLst/>
          </a:prstGeom>
          <a:noFill/>
        </p:spPr>
        <p:txBody>
          <a:bodyPr wrap="none" rtlCol="0">
            <a:spAutoFit/>
          </a:bodyPr>
          <a:lstStyle/>
          <a:p>
            <a:pPr algn="l"/>
            <a:r>
              <a:rPr lang="en-US" sz="1000" b="1" dirty="0">
                <a:solidFill>
                  <a:schemeClr val="accent6"/>
                </a:solidFill>
                <a:latin typeface="Calibri" panose="020F0502020204030204" pitchFamily="34" charset="0"/>
              </a:rPr>
              <a:t>Seller’s </a:t>
            </a:r>
            <a:br>
              <a:rPr lang="en-US" sz="1000" b="1" dirty="0">
                <a:solidFill>
                  <a:schemeClr val="accent6"/>
                </a:solidFill>
                <a:latin typeface="Calibri" panose="020F0502020204030204" pitchFamily="34" charset="0"/>
              </a:rPr>
            </a:br>
            <a:r>
              <a:rPr lang="en-US" sz="1000" b="1" dirty="0">
                <a:solidFill>
                  <a:schemeClr val="accent6"/>
                </a:solidFill>
                <a:latin typeface="Calibri" panose="020F0502020204030204" pitchFamily="34" charset="0"/>
              </a:rPr>
              <a:t>liability </a:t>
            </a:r>
          </a:p>
        </p:txBody>
      </p:sp>
      <p:sp>
        <p:nvSpPr>
          <p:cNvPr id="31" name="TextBox 30"/>
          <p:cNvSpPr txBox="1"/>
          <p:nvPr/>
        </p:nvSpPr>
        <p:spPr>
          <a:xfrm>
            <a:off x="1935824" y="5992882"/>
            <a:ext cx="582211" cy="357790"/>
          </a:xfrm>
          <a:prstGeom prst="rect">
            <a:avLst/>
          </a:prstGeom>
          <a:noFill/>
        </p:spPr>
        <p:txBody>
          <a:bodyPr wrap="none" rtlCol="0">
            <a:spAutoFit/>
          </a:bodyPr>
          <a:lstStyle/>
          <a:p>
            <a:pPr algn="l"/>
            <a:r>
              <a:rPr lang="en-US" sz="1000" b="1" dirty="0">
                <a:solidFill>
                  <a:schemeClr val="accent6"/>
                </a:solidFill>
                <a:latin typeface="Calibri" panose="020F0502020204030204" pitchFamily="34" charset="0"/>
              </a:rPr>
              <a:t>Buyer’s</a:t>
            </a:r>
            <a:br>
              <a:rPr lang="en-US" sz="1000" b="1" dirty="0">
                <a:solidFill>
                  <a:schemeClr val="accent6"/>
                </a:solidFill>
                <a:latin typeface="Calibri" panose="020F0502020204030204" pitchFamily="34" charset="0"/>
              </a:rPr>
            </a:br>
            <a:r>
              <a:rPr lang="en-US" sz="1000" b="1" dirty="0">
                <a:solidFill>
                  <a:schemeClr val="accent6"/>
                </a:solidFill>
                <a:latin typeface="Calibri" panose="020F0502020204030204" pitchFamily="34" charset="0"/>
              </a:rPr>
              <a:t>liability</a:t>
            </a:r>
          </a:p>
        </p:txBody>
      </p:sp>
      <p:sp>
        <p:nvSpPr>
          <p:cNvPr id="32" name="Right Brace 31"/>
          <p:cNvSpPr/>
          <p:nvPr/>
        </p:nvSpPr>
        <p:spPr bwMode="auto">
          <a:xfrm>
            <a:off x="1752944" y="1765556"/>
            <a:ext cx="182880" cy="3139181"/>
          </a:xfrm>
          <a:prstGeom prst="rightBrac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91440" bIns="45720" numCol="1" rtlCol="0" anchor="ctr" anchorCtr="0" compatLnSpc="1">
            <a:prstTxWarp prst="textNoShape">
              <a:avLst/>
            </a:prstTxWarp>
          </a:bodyPr>
          <a:lstStyle/>
          <a:p>
            <a:pPr marL="0" marR="0" indent="0" algn="ctr" defTabSz="914400" rtl="0" eaLnBrk="1" fontAlgn="base" latinLnBrk="0" hangingPunct="1">
              <a:lnSpc>
                <a:spcPct val="86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Calibri" panose="020F0502020204030204" pitchFamily="34" charset="0"/>
            </a:endParaRPr>
          </a:p>
        </p:txBody>
      </p:sp>
      <p:sp>
        <p:nvSpPr>
          <p:cNvPr id="33" name="TextBox 32"/>
          <p:cNvSpPr txBox="1"/>
          <p:nvPr/>
        </p:nvSpPr>
        <p:spPr>
          <a:xfrm>
            <a:off x="2026489" y="3147811"/>
            <a:ext cx="471283" cy="397801"/>
          </a:xfrm>
          <a:prstGeom prst="rect">
            <a:avLst/>
          </a:prstGeom>
          <a:noFill/>
        </p:spPr>
        <p:txBody>
          <a:bodyPr wrap="none" lIns="0" tIns="0" rIns="0" bIns="0" rtlCol="0">
            <a:spAutoFit/>
          </a:bodyPr>
          <a:lstStyle/>
          <a:p>
            <a:r>
              <a:rPr lang="en-US" sz="1000" b="1" dirty="0">
                <a:solidFill>
                  <a:schemeClr val="accent6"/>
                </a:solidFill>
                <a:latin typeface="Calibri" panose="020F0502020204030204" pitchFamily="34" charset="0"/>
              </a:rPr>
              <a:t>Buyer</a:t>
            </a:r>
            <a:br>
              <a:rPr lang="en-US" sz="1000" b="1" dirty="0">
                <a:solidFill>
                  <a:schemeClr val="accent6"/>
                </a:solidFill>
                <a:latin typeface="Calibri" panose="020F0502020204030204" pitchFamily="34" charset="0"/>
              </a:rPr>
            </a:br>
            <a:r>
              <a:rPr lang="en-US" sz="1000" b="1" dirty="0">
                <a:solidFill>
                  <a:schemeClr val="accent6"/>
                </a:solidFill>
                <a:latin typeface="Calibri" panose="020F0502020204030204" pitchFamily="34" charset="0"/>
              </a:rPr>
              <a:t>assumed</a:t>
            </a:r>
          </a:p>
          <a:p>
            <a:r>
              <a:rPr lang="en-US" sz="1000" b="1" dirty="0">
                <a:solidFill>
                  <a:schemeClr val="accent6"/>
                </a:solidFill>
                <a:latin typeface="Calibri" panose="020F0502020204030204" pitchFamily="34" charset="0"/>
              </a:rPr>
              <a:t>risk</a:t>
            </a:r>
          </a:p>
        </p:txBody>
      </p:sp>
      <p:sp>
        <p:nvSpPr>
          <p:cNvPr id="26" name="TextBox 25"/>
          <p:cNvSpPr txBox="1"/>
          <p:nvPr/>
        </p:nvSpPr>
        <p:spPr>
          <a:xfrm>
            <a:off x="543456" y="1277425"/>
            <a:ext cx="1218909" cy="489365"/>
          </a:xfrm>
          <a:prstGeom prst="rect">
            <a:avLst/>
          </a:prstGeom>
          <a:noFill/>
        </p:spPr>
        <p:txBody>
          <a:bodyPr wrap="square" rtlCol="0">
            <a:spAutoFit/>
          </a:bodyPr>
          <a:lstStyle/>
          <a:p>
            <a:r>
              <a:rPr lang="en-US" sz="1000" i="1" dirty="0">
                <a:latin typeface="Calibri" panose="020F0502020204030204" pitchFamily="34" charset="0"/>
              </a:rPr>
              <a:t>$250M EV Transaction Without Insurance</a:t>
            </a:r>
          </a:p>
        </p:txBody>
      </p:sp>
      <p:sp>
        <p:nvSpPr>
          <p:cNvPr id="50" name="Rectangle 49"/>
          <p:cNvSpPr/>
          <p:nvPr/>
        </p:nvSpPr>
        <p:spPr bwMode="auto">
          <a:xfrm>
            <a:off x="2662678" y="4918046"/>
            <a:ext cx="1218909" cy="1074836"/>
          </a:xfrm>
          <a:prstGeom prst="rect">
            <a:avLst/>
          </a:prstGeom>
          <a:solidFill>
            <a:schemeClr val="accent1">
              <a:lumMod val="40000"/>
              <a:lumOff val="60000"/>
            </a:schemeClr>
          </a:solidFill>
          <a:ln w="9525" cap="flat" cmpd="sng" algn="ctr">
            <a:solidFill>
              <a:schemeClr val="bg2"/>
            </a:solidFill>
            <a:prstDash val="solid"/>
            <a:round/>
            <a:headEnd type="none" w="med" len="med"/>
            <a:tailEnd type="none" w="med" len="med"/>
          </a:ln>
          <a:effectLst/>
          <a:ex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100" i="0" u="none" strike="noStrike" cap="none" normalizeH="0" baseline="0" dirty="0">
                <a:ln>
                  <a:noFill/>
                </a:ln>
                <a:solidFill>
                  <a:schemeClr val="bg1"/>
                </a:solidFill>
                <a:effectLst/>
                <a:latin typeface="Calibri" panose="020F0502020204030204" pitchFamily="34" charset="0"/>
              </a:rPr>
              <a:t>$</a:t>
            </a:r>
            <a:r>
              <a:rPr lang="en-US" sz="1100" dirty="0">
                <a:solidFill>
                  <a:schemeClr val="bg1"/>
                </a:solidFill>
                <a:latin typeface="Calibri" panose="020F0502020204030204" pitchFamily="34" charset="0"/>
              </a:rPr>
              <a:t>50M (20%)</a:t>
            </a:r>
            <a:br>
              <a:rPr lang="en-US" sz="1100" dirty="0">
                <a:solidFill>
                  <a:schemeClr val="bg1"/>
                </a:solidFill>
                <a:latin typeface="Calibri" panose="020F0502020204030204" pitchFamily="34" charset="0"/>
              </a:rPr>
            </a:br>
            <a:r>
              <a:rPr lang="en-US" sz="1100" dirty="0">
                <a:solidFill>
                  <a:schemeClr val="bg1"/>
                </a:solidFill>
                <a:latin typeface="Calibri" panose="020F0502020204030204" pitchFamily="34" charset="0"/>
              </a:rPr>
              <a:t>R&amp;W Insurance</a:t>
            </a:r>
            <a:br>
              <a:rPr lang="en-US" sz="1100" dirty="0">
                <a:solidFill>
                  <a:schemeClr val="bg1"/>
                </a:solidFill>
                <a:latin typeface="Calibri" panose="020F0502020204030204" pitchFamily="34" charset="0"/>
              </a:rPr>
            </a:br>
            <a:r>
              <a:rPr lang="en-US" sz="1100" dirty="0">
                <a:solidFill>
                  <a:schemeClr val="bg1"/>
                </a:solidFill>
                <a:latin typeface="Calibri" panose="020F0502020204030204" pitchFamily="34" charset="0"/>
              </a:rPr>
              <a:t>Policy</a:t>
            </a:r>
          </a:p>
        </p:txBody>
      </p:sp>
      <p:sp>
        <p:nvSpPr>
          <p:cNvPr id="51" name="Rectangle 50"/>
          <p:cNvSpPr/>
          <p:nvPr/>
        </p:nvSpPr>
        <p:spPr bwMode="auto">
          <a:xfrm>
            <a:off x="2662679" y="5999583"/>
            <a:ext cx="1209488" cy="318493"/>
          </a:xfrm>
          <a:prstGeom prst="rect">
            <a:avLst/>
          </a:prstGeom>
          <a:solidFill>
            <a:schemeClr val="accent5">
              <a:lumMod val="20000"/>
              <a:lumOff val="80000"/>
            </a:schemeClr>
          </a:solidFill>
          <a:ln w="9525" cap="flat" cmpd="sng" algn="ctr">
            <a:solidFill>
              <a:schemeClr val="bg2"/>
            </a:solidFill>
            <a:prstDash val="solid"/>
            <a:round/>
            <a:headEnd type="none" w="med" len="med"/>
            <a:tailEnd type="none" w="med" len="med"/>
          </a:ln>
          <a:effectLst/>
          <a:extLst/>
        </p:spPr>
        <p:txBody>
          <a:bodyPr vert="horz" wrap="none" lIns="0" tIns="0" rIns="0" bIns="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US" sz="1000" dirty="0">
                <a:latin typeface="Calibri" panose="020F0502020204030204" pitchFamily="34" charset="0"/>
              </a:rPr>
              <a:t>$</a:t>
            </a:r>
            <a:r>
              <a:rPr kumimoji="0" lang="en-US" sz="1000" i="0" u="none" strike="noStrike" cap="none" normalizeH="0" baseline="0" dirty="0">
                <a:ln>
                  <a:noFill/>
                </a:ln>
                <a:solidFill>
                  <a:schemeClr val="tx1"/>
                </a:solidFill>
                <a:effectLst/>
                <a:latin typeface="Calibri" panose="020F0502020204030204" pitchFamily="34" charset="0"/>
              </a:rPr>
              <a:t>2.5M (1%)</a:t>
            </a:r>
            <a:br>
              <a:rPr kumimoji="0" lang="en-US" sz="1000" i="0" u="none" strike="noStrike" cap="none" normalizeH="0" baseline="0" dirty="0">
                <a:ln>
                  <a:noFill/>
                </a:ln>
                <a:solidFill>
                  <a:schemeClr val="tx1"/>
                </a:solidFill>
                <a:effectLst/>
                <a:latin typeface="Calibri" panose="020F0502020204030204" pitchFamily="34" charset="0"/>
              </a:rPr>
            </a:br>
            <a:r>
              <a:rPr kumimoji="0" lang="en-US" sz="1000" i="0" u="none" strike="noStrike" cap="none" normalizeH="0" baseline="0" dirty="0">
                <a:ln>
                  <a:noFill/>
                </a:ln>
                <a:solidFill>
                  <a:schemeClr val="tx1"/>
                </a:solidFill>
                <a:effectLst/>
                <a:latin typeface="Calibri" panose="020F0502020204030204" pitchFamily="34" charset="0"/>
              </a:rPr>
              <a:t>Retention</a:t>
            </a:r>
          </a:p>
        </p:txBody>
      </p:sp>
      <p:sp>
        <p:nvSpPr>
          <p:cNvPr id="52" name="Rectangle 51"/>
          <p:cNvSpPr/>
          <p:nvPr/>
        </p:nvSpPr>
        <p:spPr bwMode="auto">
          <a:xfrm>
            <a:off x="2662678" y="1778862"/>
            <a:ext cx="1218909" cy="3139183"/>
          </a:xfrm>
          <a:prstGeom prst="rect">
            <a:avLst/>
          </a:prstGeom>
          <a:solidFill>
            <a:schemeClr val="accent6">
              <a:lumMod val="50000"/>
            </a:schemeClr>
          </a:solidFill>
          <a:ln w="9525" cap="flat" cmpd="sng" algn="ctr">
            <a:solidFill>
              <a:schemeClr val="bg2"/>
            </a:solidFill>
            <a:prstDash val="solid"/>
            <a:round/>
            <a:headEnd type="none" w="med" len="med"/>
            <a:tailEnd type="none" w="med" len="med"/>
          </a:ln>
          <a:effectLst/>
          <a:extLst/>
        </p:spPr>
        <p:txBody>
          <a:bodyPr vert="horz" wrap="none" lIns="0" tIns="0" rIns="91440" bIns="45720" numCol="1" rtlCol="0" anchor="ctr" anchorCtr="0" compatLnSpc="1">
            <a:prstTxWarp prst="textNoShape">
              <a:avLst/>
            </a:prstTxWarp>
          </a:bodyPr>
          <a:lstStyle/>
          <a:p>
            <a:pPr marL="0" marR="0" indent="0" algn="ctr" defTabSz="914400" rtl="0" eaLnBrk="1" fontAlgn="base" latinLnBrk="0" hangingPunct="1">
              <a:lnSpc>
                <a:spcPct val="86000"/>
              </a:lnSpc>
              <a:spcBef>
                <a:spcPct val="0"/>
              </a:spcBef>
              <a:spcAft>
                <a:spcPct val="0"/>
              </a:spcAft>
              <a:buClrTx/>
              <a:buSzTx/>
              <a:buFontTx/>
              <a:buNone/>
              <a:tabLst/>
            </a:pPr>
            <a:r>
              <a:rPr lang="en-US" sz="1100" dirty="0">
                <a:solidFill>
                  <a:schemeClr val="bg1"/>
                </a:solidFill>
                <a:latin typeface="Calibri" panose="020F0502020204030204" pitchFamily="34" charset="0"/>
              </a:rPr>
              <a:t>$197.5M (79%)</a:t>
            </a:r>
          </a:p>
        </p:txBody>
      </p:sp>
      <p:sp>
        <p:nvSpPr>
          <p:cNvPr id="53" name="Right Brace 52"/>
          <p:cNvSpPr/>
          <p:nvPr/>
        </p:nvSpPr>
        <p:spPr bwMode="auto">
          <a:xfrm>
            <a:off x="3872166" y="5927095"/>
            <a:ext cx="182880" cy="390981"/>
          </a:xfrm>
          <a:prstGeom prst="rightBrac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91440" bIns="45720" numCol="1" rtlCol="0" anchor="ctr" anchorCtr="0" compatLnSpc="1">
            <a:prstTxWarp prst="textNoShape">
              <a:avLst/>
            </a:prstTxWarp>
          </a:bodyPr>
          <a:lstStyle/>
          <a:p>
            <a:pPr marL="0" marR="0" indent="0" algn="ctr" defTabSz="914400" rtl="0" eaLnBrk="1" fontAlgn="base" latinLnBrk="0" hangingPunct="1">
              <a:lnSpc>
                <a:spcPct val="86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Calibri" panose="020F0502020204030204" pitchFamily="34" charset="0"/>
            </a:endParaRPr>
          </a:p>
        </p:txBody>
      </p:sp>
      <p:sp>
        <p:nvSpPr>
          <p:cNvPr id="54" name="Right Brace 53"/>
          <p:cNvSpPr/>
          <p:nvPr/>
        </p:nvSpPr>
        <p:spPr bwMode="auto">
          <a:xfrm>
            <a:off x="3881586" y="4918045"/>
            <a:ext cx="173459" cy="1009050"/>
          </a:xfrm>
          <a:prstGeom prst="rightBrac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91440" bIns="45720" numCol="1" rtlCol="0" anchor="ctr" anchorCtr="0" compatLnSpc="1">
            <a:prstTxWarp prst="textNoShape">
              <a:avLst/>
            </a:prstTxWarp>
          </a:bodyPr>
          <a:lstStyle/>
          <a:p>
            <a:pPr marL="0" marR="0" indent="0" algn="ctr" defTabSz="914400" rtl="0" eaLnBrk="1" fontAlgn="base" latinLnBrk="0" hangingPunct="1">
              <a:lnSpc>
                <a:spcPct val="86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Calibri" panose="020F0502020204030204" pitchFamily="34" charset="0"/>
            </a:endParaRPr>
          </a:p>
        </p:txBody>
      </p:sp>
      <p:sp>
        <p:nvSpPr>
          <p:cNvPr id="55" name="TextBox 54"/>
          <p:cNvSpPr txBox="1"/>
          <p:nvPr/>
        </p:nvSpPr>
        <p:spPr>
          <a:xfrm>
            <a:off x="4055046" y="5292667"/>
            <a:ext cx="675185" cy="357790"/>
          </a:xfrm>
          <a:prstGeom prst="rect">
            <a:avLst/>
          </a:prstGeom>
          <a:noFill/>
        </p:spPr>
        <p:txBody>
          <a:bodyPr wrap="none" rtlCol="0">
            <a:spAutoFit/>
          </a:bodyPr>
          <a:lstStyle/>
          <a:p>
            <a:pPr algn="l"/>
            <a:r>
              <a:rPr lang="en-US" sz="1000" b="1" dirty="0">
                <a:solidFill>
                  <a:schemeClr val="accent6"/>
                </a:solidFill>
                <a:latin typeface="Calibri" panose="020F0502020204030204" pitchFamily="34" charset="0"/>
              </a:rPr>
              <a:t>Insurer’s </a:t>
            </a:r>
            <a:br>
              <a:rPr lang="en-US" sz="1000" b="1" dirty="0">
                <a:solidFill>
                  <a:schemeClr val="accent6"/>
                </a:solidFill>
                <a:latin typeface="Calibri" panose="020F0502020204030204" pitchFamily="34" charset="0"/>
              </a:rPr>
            </a:br>
            <a:r>
              <a:rPr lang="en-US" sz="1000" b="1" dirty="0">
                <a:solidFill>
                  <a:schemeClr val="accent6"/>
                </a:solidFill>
                <a:latin typeface="Calibri" panose="020F0502020204030204" pitchFamily="34" charset="0"/>
              </a:rPr>
              <a:t>liability </a:t>
            </a:r>
          </a:p>
        </p:txBody>
      </p:sp>
      <p:sp>
        <p:nvSpPr>
          <p:cNvPr id="56" name="TextBox 55"/>
          <p:cNvSpPr txBox="1"/>
          <p:nvPr/>
        </p:nvSpPr>
        <p:spPr>
          <a:xfrm>
            <a:off x="4032131" y="5927094"/>
            <a:ext cx="1024639" cy="489365"/>
          </a:xfrm>
          <a:prstGeom prst="rect">
            <a:avLst/>
          </a:prstGeom>
          <a:noFill/>
        </p:spPr>
        <p:txBody>
          <a:bodyPr wrap="none" rtlCol="0">
            <a:spAutoFit/>
          </a:bodyPr>
          <a:lstStyle/>
          <a:p>
            <a:pPr algn="l"/>
            <a:r>
              <a:rPr lang="en-US" sz="1000" b="1" dirty="0">
                <a:solidFill>
                  <a:schemeClr val="accent6"/>
                </a:solidFill>
                <a:latin typeface="Calibri" panose="020F0502020204030204" pitchFamily="34" charset="0"/>
              </a:rPr>
              <a:t>Can be split</a:t>
            </a:r>
          </a:p>
          <a:p>
            <a:pPr algn="l"/>
            <a:r>
              <a:rPr lang="en-US" sz="1000" b="1" dirty="0">
                <a:solidFill>
                  <a:schemeClr val="accent6"/>
                </a:solidFill>
                <a:latin typeface="Calibri" panose="020F0502020204030204" pitchFamily="34" charset="0"/>
              </a:rPr>
              <a:t>between buyer </a:t>
            </a:r>
          </a:p>
          <a:p>
            <a:pPr algn="l"/>
            <a:r>
              <a:rPr lang="en-US" sz="1000" b="1" dirty="0">
                <a:solidFill>
                  <a:schemeClr val="accent6"/>
                </a:solidFill>
                <a:latin typeface="Calibri" panose="020F0502020204030204" pitchFamily="34" charset="0"/>
              </a:rPr>
              <a:t>and seller</a:t>
            </a:r>
          </a:p>
        </p:txBody>
      </p:sp>
      <p:sp>
        <p:nvSpPr>
          <p:cNvPr id="57" name="Right Brace 56"/>
          <p:cNvSpPr/>
          <p:nvPr/>
        </p:nvSpPr>
        <p:spPr bwMode="auto">
          <a:xfrm>
            <a:off x="3872166" y="1778862"/>
            <a:ext cx="182880" cy="3139181"/>
          </a:xfrm>
          <a:prstGeom prst="rightBrac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91440" bIns="45720" numCol="1" rtlCol="0" anchor="ctr" anchorCtr="0" compatLnSpc="1">
            <a:prstTxWarp prst="textNoShape">
              <a:avLst/>
            </a:prstTxWarp>
          </a:bodyPr>
          <a:lstStyle/>
          <a:p>
            <a:pPr marL="0" marR="0" indent="0" algn="ctr" defTabSz="914400" rtl="0" eaLnBrk="1" fontAlgn="base" latinLnBrk="0" hangingPunct="1">
              <a:lnSpc>
                <a:spcPct val="86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Calibri" panose="020F0502020204030204" pitchFamily="34" charset="0"/>
            </a:endParaRPr>
          </a:p>
        </p:txBody>
      </p:sp>
      <p:sp>
        <p:nvSpPr>
          <p:cNvPr id="58" name="TextBox 57"/>
          <p:cNvSpPr txBox="1"/>
          <p:nvPr/>
        </p:nvSpPr>
        <p:spPr>
          <a:xfrm>
            <a:off x="4145711" y="3161117"/>
            <a:ext cx="471283" cy="397801"/>
          </a:xfrm>
          <a:prstGeom prst="rect">
            <a:avLst/>
          </a:prstGeom>
          <a:noFill/>
        </p:spPr>
        <p:txBody>
          <a:bodyPr wrap="none" lIns="0" tIns="0" rIns="0" bIns="0" rtlCol="0">
            <a:spAutoFit/>
          </a:bodyPr>
          <a:lstStyle/>
          <a:p>
            <a:r>
              <a:rPr lang="en-US" sz="1000" b="1" dirty="0">
                <a:solidFill>
                  <a:schemeClr val="accent6"/>
                </a:solidFill>
                <a:latin typeface="Calibri" panose="020F0502020204030204" pitchFamily="34" charset="0"/>
              </a:rPr>
              <a:t>Buyer</a:t>
            </a:r>
            <a:br>
              <a:rPr lang="en-US" sz="1000" b="1" dirty="0">
                <a:solidFill>
                  <a:schemeClr val="accent6"/>
                </a:solidFill>
                <a:latin typeface="Calibri" panose="020F0502020204030204" pitchFamily="34" charset="0"/>
              </a:rPr>
            </a:br>
            <a:r>
              <a:rPr lang="en-US" sz="1000" b="1" dirty="0">
                <a:solidFill>
                  <a:schemeClr val="accent6"/>
                </a:solidFill>
                <a:latin typeface="Calibri" panose="020F0502020204030204" pitchFamily="34" charset="0"/>
              </a:rPr>
              <a:t>assumed</a:t>
            </a:r>
          </a:p>
          <a:p>
            <a:r>
              <a:rPr lang="en-US" sz="1000" b="1" dirty="0">
                <a:solidFill>
                  <a:schemeClr val="accent6"/>
                </a:solidFill>
                <a:latin typeface="Calibri" panose="020F0502020204030204" pitchFamily="34" charset="0"/>
              </a:rPr>
              <a:t>risk</a:t>
            </a:r>
          </a:p>
        </p:txBody>
      </p:sp>
      <p:sp>
        <p:nvSpPr>
          <p:cNvPr id="59" name="TextBox 58"/>
          <p:cNvSpPr txBox="1"/>
          <p:nvPr/>
        </p:nvSpPr>
        <p:spPr>
          <a:xfrm>
            <a:off x="2662678" y="1290731"/>
            <a:ext cx="1218909" cy="489365"/>
          </a:xfrm>
          <a:prstGeom prst="rect">
            <a:avLst/>
          </a:prstGeom>
          <a:noFill/>
        </p:spPr>
        <p:txBody>
          <a:bodyPr wrap="square" rtlCol="0">
            <a:spAutoFit/>
          </a:bodyPr>
          <a:lstStyle/>
          <a:p>
            <a:r>
              <a:rPr lang="en-US" sz="1000" i="1" dirty="0">
                <a:latin typeface="Calibri" panose="020F0502020204030204" pitchFamily="34" charset="0"/>
              </a:rPr>
              <a:t>$250M EV Transaction With Insurance</a:t>
            </a:r>
          </a:p>
        </p:txBody>
      </p:sp>
      <p:sp>
        <p:nvSpPr>
          <p:cNvPr id="2" name="TextBox 1"/>
          <p:cNvSpPr txBox="1"/>
          <p:nvPr/>
        </p:nvSpPr>
        <p:spPr>
          <a:xfrm>
            <a:off x="5143043" y="1672960"/>
            <a:ext cx="3916393" cy="4244752"/>
          </a:xfrm>
          <a:prstGeom prst="rect">
            <a:avLst/>
          </a:prstGeom>
          <a:noFill/>
        </p:spPr>
        <p:txBody>
          <a:bodyPr wrap="square" rtlCol="0">
            <a:spAutoFit/>
          </a:bodyPr>
          <a:lstStyle/>
          <a:p>
            <a:pPr algn="l">
              <a:lnSpc>
                <a:spcPct val="100000"/>
              </a:lnSpc>
              <a:spcAft>
                <a:spcPts val="300"/>
              </a:spcAft>
            </a:pPr>
            <a:r>
              <a:rPr lang="en-US" sz="1400" b="1" dirty="0">
                <a:latin typeface="Calibri" panose="020F0502020204030204" pitchFamily="34" charset="0"/>
                <a:cs typeface="Calibri" panose="020F0502020204030204" pitchFamily="34" charset="0"/>
              </a:rPr>
              <a:t>Background</a:t>
            </a:r>
          </a:p>
          <a:p>
            <a:pPr marL="398463" indent="-225425" algn="l">
              <a:lnSpc>
                <a:spcPct val="100000"/>
              </a:lnSpc>
              <a:spcAft>
                <a:spcPts val="300"/>
              </a:spcAft>
              <a:buFont typeface="Arial" panose="020B0604020202020204" pitchFamily="34" charset="0"/>
              <a:buChar char="•"/>
            </a:pPr>
            <a:r>
              <a:rPr lang="en-US" sz="1200" dirty="0">
                <a:latin typeface="Calibri" panose="020F0502020204030204" pitchFamily="34" charset="0"/>
                <a:cs typeface="Calibri" panose="020F0502020204030204" pitchFamily="34" charset="0"/>
              </a:rPr>
              <a:t>Buyer: US private equity firm</a:t>
            </a:r>
          </a:p>
          <a:p>
            <a:pPr marL="398463" indent="-225425" algn="l">
              <a:lnSpc>
                <a:spcPct val="100000"/>
              </a:lnSpc>
              <a:spcAft>
                <a:spcPts val="300"/>
              </a:spcAft>
              <a:buFont typeface="Arial" panose="020B0604020202020204" pitchFamily="34" charset="0"/>
              <a:buChar char="•"/>
            </a:pPr>
            <a:r>
              <a:rPr lang="en-US" sz="1200" dirty="0">
                <a:latin typeface="Calibri" panose="020F0502020204030204" pitchFamily="34" charset="0"/>
                <a:cs typeface="Calibri" panose="020F0502020204030204" pitchFamily="34" charset="0"/>
              </a:rPr>
              <a:t>Target: Distribution company</a:t>
            </a:r>
          </a:p>
          <a:p>
            <a:pPr marL="396875" indent="-223838" algn="l">
              <a:lnSpc>
                <a:spcPct val="100000"/>
              </a:lnSpc>
              <a:spcAft>
                <a:spcPts val="300"/>
              </a:spcAft>
              <a:buFont typeface="Arial" panose="020B0604020202020204" pitchFamily="34" charset="0"/>
              <a:buChar char="•"/>
            </a:pPr>
            <a:r>
              <a:rPr lang="en-US" sz="1200" dirty="0">
                <a:latin typeface="Calibri" panose="020F0502020204030204" pitchFamily="34" charset="0"/>
                <a:cs typeface="Calibri" panose="020F0502020204030204" pitchFamily="34" charset="0"/>
              </a:rPr>
              <a:t>Seller: US private equity firm</a:t>
            </a:r>
          </a:p>
          <a:p>
            <a:pPr marL="396875" indent="-223838" algn="l">
              <a:lnSpc>
                <a:spcPct val="100000"/>
              </a:lnSpc>
              <a:spcAft>
                <a:spcPts val="300"/>
              </a:spcAft>
              <a:buFont typeface="Arial" panose="020B0604020202020204" pitchFamily="34" charset="0"/>
              <a:buChar char="•"/>
            </a:pPr>
            <a:r>
              <a:rPr lang="en-US" sz="1200" dirty="0">
                <a:latin typeface="Calibri" panose="020F0502020204030204" pitchFamily="34" charset="0"/>
                <a:cs typeface="Calibri" panose="020F0502020204030204" pitchFamily="34" charset="0"/>
              </a:rPr>
              <a:t>Enterprise value: $250 million</a:t>
            </a:r>
          </a:p>
          <a:p>
            <a:pPr marL="396875" indent="-223838" algn="l">
              <a:lnSpc>
                <a:spcPct val="100000"/>
              </a:lnSpc>
              <a:spcAft>
                <a:spcPts val="200"/>
              </a:spcAft>
              <a:buFont typeface="Arial" panose="020B0604020202020204" pitchFamily="34" charset="0"/>
              <a:buChar char="•"/>
            </a:pPr>
            <a:endParaRPr lang="en-US" sz="1200" dirty="0">
              <a:latin typeface="Calibri" panose="020F0502020204030204" pitchFamily="34" charset="0"/>
              <a:cs typeface="Calibri" panose="020F0502020204030204" pitchFamily="34" charset="0"/>
            </a:endParaRPr>
          </a:p>
          <a:p>
            <a:pPr algn="l">
              <a:lnSpc>
                <a:spcPct val="100000"/>
              </a:lnSpc>
              <a:spcAft>
                <a:spcPts val="300"/>
              </a:spcAft>
            </a:pPr>
            <a:r>
              <a:rPr lang="en-US" sz="1400" b="1" dirty="0">
                <a:latin typeface="Calibri" panose="020F0502020204030204" pitchFamily="34" charset="0"/>
                <a:cs typeface="Calibri" panose="020F0502020204030204" pitchFamily="34" charset="0"/>
              </a:rPr>
              <a:t>Issue</a:t>
            </a:r>
          </a:p>
          <a:p>
            <a:pPr marL="396875" indent="-223838" algn="l">
              <a:lnSpc>
                <a:spcPct val="100000"/>
              </a:lnSpc>
              <a:spcAft>
                <a:spcPts val="300"/>
              </a:spcAft>
              <a:buFont typeface="Arial" panose="020B0604020202020204" pitchFamily="34" charset="0"/>
              <a:buChar char="•"/>
            </a:pPr>
            <a:r>
              <a:rPr lang="en-US" sz="1200" dirty="0">
                <a:latin typeface="Calibri" panose="020F0502020204030204" pitchFamily="34" charset="0"/>
                <a:cs typeface="Calibri" panose="020F0502020204030204" pitchFamily="34" charset="0"/>
              </a:rPr>
              <a:t>Buyer wanted to differentiate its bid in a highly contested auction</a:t>
            </a:r>
          </a:p>
          <a:p>
            <a:pPr marL="396875" indent="-223838" algn="l">
              <a:lnSpc>
                <a:spcPct val="100000"/>
              </a:lnSpc>
              <a:spcAft>
                <a:spcPts val="300"/>
              </a:spcAft>
              <a:buFont typeface="Arial" panose="020B0604020202020204" pitchFamily="34" charset="0"/>
              <a:buChar char="•"/>
            </a:pPr>
            <a:r>
              <a:rPr lang="en-US" sz="1200" dirty="0">
                <a:latin typeface="Calibri" panose="020F0502020204030204" pitchFamily="34" charset="0"/>
                <a:cs typeface="Calibri" panose="020F0502020204030204" pitchFamily="34" charset="0"/>
              </a:rPr>
              <a:t>Seller wanted a clean exit at closing to maximize closing date proceeds</a:t>
            </a:r>
          </a:p>
          <a:p>
            <a:pPr marL="173037" algn="l">
              <a:lnSpc>
                <a:spcPct val="100000"/>
              </a:lnSpc>
              <a:spcAft>
                <a:spcPts val="200"/>
              </a:spcAft>
            </a:pPr>
            <a:endParaRPr lang="en-US" sz="1200" dirty="0">
              <a:latin typeface="Calibri" panose="020F0502020204030204" pitchFamily="34" charset="0"/>
              <a:cs typeface="Calibri" panose="020F0502020204030204" pitchFamily="34" charset="0"/>
            </a:endParaRPr>
          </a:p>
          <a:p>
            <a:pPr algn="l">
              <a:lnSpc>
                <a:spcPct val="100000"/>
              </a:lnSpc>
              <a:spcAft>
                <a:spcPts val="300"/>
              </a:spcAft>
            </a:pPr>
            <a:r>
              <a:rPr lang="en-US" sz="1400" b="1" dirty="0">
                <a:latin typeface="Calibri" panose="020F0502020204030204" pitchFamily="34" charset="0"/>
                <a:cs typeface="Calibri" panose="020F0502020204030204" pitchFamily="34" charset="0"/>
              </a:rPr>
              <a:t>Solution</a:t>
            </a:r>
          </a:p>
          <a:p>
            <a:pPr marL="396875" indent="-223838" algn="l">
              <a:lnSpc>
                <a:spcPct val="100000"/>
              </a:lnSpc>
              <a:spcAft>
                <a:spcPts val="300"/>
              </a:spcAft>
              <a:buFont typeface="Arial" panose="020B0604020202020204" pitchFamily="34" charset="0"/>
              <a:buChar char="•"/>
            </a:pPr>
            <a:r>
              <a:rPr lang="en-US" sz="1200" dirty="0">
                <a:latin typeface="Calibri" panose="020F0502020204030204" pitchFamily="34" charset="0"/>
                <a:cs typeface="Calibri" panose="020F0502020204030204" pitchFamily="34" charset="0"/>
              </a:rPr>
              <a:t>Buyer-side reps &amp; warranties insurance policy</a:t>
            </a:r>
          </a:p>
          <a:p>
            <a:pPr marL="396875" indent="-223838" algn="l">
              <a:lnSpc>
                <a:spcPct val="100000"/>
              </a:lnSpc>
              <a:spcAft>
                <a:spcPts val="300"/>
              </a:spcAft>
              <a:buFont typeface="Arial" panose="020B0604020202020204" pitchFamily="34" charset="0"/>
              <a:buChar char="•"/>
            </a:pPr>
            <a:r>
              <a:rPr lang="en-US" sz="1200" dirty="0">
                <a:latin typeface="Calibri" panose="020F0502020204030204" pitchFamily="34" charset="0"/>
                <a:cs typeface="Calibri" panose="020F0502020204030204" pitchFamily="34" charset="0"/>
              </a:rPr>
              <a:t>Limit: $50 million</a:t>
            </a:r>
          </a:p>
          <a:p>
            <a:pPr marL="396875" indent="-223838" algn="l">
              <a:lnSpc>
                <a:spcPct val="100000"/>
              </a:lnSpc>
              <a:spcAft>
                <a:spcPts val="300"/>
              </a:spcAft>
              <a:buFont typeface="Arial" panose="020B0604020202020204" pitchFamily="34" charset="0"/>
              <a:buChar char="•"/>
            </a:pPr>
            <a:r>
              <a:rPr lang="en-US" sz="1200" dirty="0">
                <a:latin typeface="Calibri" panose="020F0502020204030204" pitchFamily="34" charset="0"/>
                <a:cs typeface="Calibri" panose="020F0502020204030204" pitchFamily="34" charset="0"/>
              </a:rPr>
              <a:t>Total Cost: $1.5 million</a:t>
            </a:r>
          </a:p>
          <a:p>
            <a:pPr marL="396875" indent="-223838" algn="l">
              <a:lnSpc>
                <a:spcPct val="100000"/>
              </a:lnSpc>
              <a:spcAft>
                <a:spcPts val="300"/>
              </a:spcAft>
              <a:buFont typeface="Arial" panose="020B0604020202020204" pitchFamily="34" charset="0"/>
              <a:buChar char="•"/>
            </a:pPr>
            <a:r>
              <a:rPr lang="en-US" sz="1200" dirty="0">
                <a:latin typeface="Calibri" panose="020F0502020204030204" pitchFamily="34" charset="0"/>
                <a:cs typeface="Calibri" panose="020F0502020204030204" pitchFamily="34" charset="0"/>
              </a:rPr>
              <a:t>Policy term: 3 years for general reps / 6 years for fundamental and tax reps</a:t>
            </a:r>
          </a:p>
          <a:p>
            <a:pPr marL="396875" indent="-223838" algn="l">
              <a:lnSpc>
                <a:spcPct val="100000"/>
              </a:lnSpc>
              <a:spcAft>
                <a:spcPts val="200"/>
              </a:spcAft>
              <a:buFont typeface="Arial" panose="020B0604020202020204" pitchFamily="34" charset="0"/>
              <a:buChar char="•"/>
            </a:pPr>
            <a:endParaRPr lang="en-US"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680298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reeform 2"/>
          <p:cNvSpPr>
            <a:spLocks/>
          </p:cNvSpPr>
          <p:nvPr/>
        </p:nvSpPr>
        <p:spPr bwMode="gray">
          <a:xfrm>
            <a:off x="0" y="2120900"/>
            <a:ext cx="9601200" cy="2387600"/>
          </a:xfrm>
          <a:custGeom>
            <a:avLst/>
            <a:gdLst>
              <a:gd name="T0" fmla="*/ 0 w 6048"/>
              <a:gd name="T1" fmla="*/ 1409700 h 1504"/>
              <a:gd name="T2" fmla="*/ 9601200 w 6048"/>
              <a:gd name="T3" fmla="*/ 0 h 1504"/>
              <a:gd name="T4" fmla="*/ 9601200 w 6048"/>
              <a:gd name="T5" fmla="*/ 2387600 h 1504"/>
              <a:gd name="T6" fmla="*/ 0 w 6048"/>
              <a:gd name="T7" fmla="*/ 2387600 h 150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48" h="1504">
                <a:moveTo>
                  <a:pt x="0" y="888"/>
                </a:moveTo>
                <a:lnTo>
                  <a:pt x="6048" y="0"/>
                </a:lnTo>
                <a:lnTo>
                  <a:pt x="6048" y="1504"/>
                </a:lnTo>
                <a:lnTo>
                  <a:pt x="0" y="1504"/>
                </a:lnTo>
              </a:path>
            </a:pathLst>
          </a:custGeom>
          <a:solidFill>
            <a:schemeClr val="accent2"/>
          </a:solidFill>
          <a:ln>
            <a:noFill/>
          </a:ln>
          <a:effectLst/>
          <a:extLst>
            <a:ext uri="{91240B29-F687-4F45-9708-019B960494DF}">
              <a14:hiddenLine xmlns:a14="http://schemas.microsoft.com/office/drawing/2010/main" w="9525" cap="flat" cmpd="sng">
                <a:solidFill>
                  <a:schemeClr val="bg2"/>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anchor="ctr"/>
          <a:lstStyle/>
          <a:p>
            <a:endParaRPr lang="en-US" dirty="0"/>
          </a:p>
        </p:txBody>
      </p:sp>
      <p:sp>
        <p:nvSpPr>
          <p:cNvPr id="21507" name="Freeform 3"/>
          <p:cNvSpPr>
            <a:spLocks/>
          </p:cNvSpPr>
          <p:nvPr/>
        </p:nvSpPr>
        <p:spPr bwMode="gray">
          <a:xfrm>
            <a:off x="0" y="4470400"/>
            <a:ext cx="9601200" cy="1447800"/>
          </a:xfrm>
          <a:custGeom>
            <a:avLst/>
            <a:gdLst>
              <a:gd name="T0" fmla="*/ 0 w 6048"/>
              <a:gd name="T1" fmla="*/ 0 h 912"/>
              <a:gd name="T2" fmla="*/ 9601200 w 6048"/>
              <a:gd name="T3" fmla="*/ 0 h 912"/>
              <a:gd name="T4" fmla="*/ 9601200 w 6048"/>
              <a:gd name="T5" fmla="*/ 1447800 h 912"/>
              <a:gd name="T6" fmla="*/ 0 w 6048"/>
              <a:gd name="T7" fmla="*/ 508000 h 9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48" h="912">
                <a:moveTo>
                  <a:pt x="0" y="0"/>
                </a:moveTo>
                <a:lnTo>
                  <a:pt x="6048" y="0"/>
                </a:lnTo>
                <a:lnTo>
                  <a:pt x="6048" y="912"/>
                </a:lnTo>
                <a:lnTo>
                  <a:pt x="0" y="320"/>
                </a:lnTo>
              </a:path>
            </a:pathLst>
          </a:custGeom>
          <a:solidFill>
            <a:schemeClr val="folHlink"/>
          </a:solidFill>
          <a:ln>
            <a:noFill/>
          </a:ln>
          <a:effectLst/>
          <a:extLst>
            <a:ext uri="{91240B29-F687-4F45-9708-019B960494DF}">
              <a14:hiddenLine xmlns:a14="http://schemas.microsoft.com/office/drawing/2010/main" w="9525" cap="flat" cmpd="sng">
                <a:solidFill>
                  <a:schemeClr val="bg2"/>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anchor="ctr"/>
          <a:lstStyle/>
          <a:p>
            <a:endParaRPr lang="en-US" dirty="0"/>
          </a:p>
        </p:txBody>
      </p:sp>
      <p:sp>
        <p:nvSpPr>
          <p:cNvPr id="21508" name="Freeform 4"/>
          <p:cNvSpPr>
            <a:spLocks/>
          </p:cNvSpPr>
          <p:nvPr/>
        </p:nvSpPr>
        <p:spPr bwMode="gray">
          <a:xfrm>
            <a:off x="0" y="4940300"/>
            <a:ext cx="9601200" cy="1917700"/>
          </a:xfrm>
          <a:custGeom>
            <a:avLst/>
            <a:gdLst>
              <a:gd name="T0" fmla="*/ 0 w 6048"/>
              <a:gd name="T1" fmla="*/ 0 h 1208"/>
              <a:gd name="T2" fmla="*/ 9601200 w 6048"/>
              <a:gd name="T3" fmla="*/ 939800 h 1208"/>
              <a:gd name="T4" fmla="*/ 9601200 w 6048"/>
              <a:gd name="T5" fmla="*/ 1917700 h 1208"/>
              <a:gd name="T6" fmla="*/ 0 w 6048"/>
              <a:gd name="T7" fmla="*/ 1917700 h 120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48" h="1208">
                <a:moveTo>
                  <a:pt x="0" y="0"/>
                </a:moveTo>
                <a:lnTo>
                  <a:pt x="6048" y="592"/>
                </a:lnTo>
                <a:lnTo>
                  <a:pt x="6048" y="1208"/>
                </a:lnTo>
                <a:lnTo>
                  <a:pt x="0" y="1208"/>
                </a:lnTo>
              </a:path>
            </a:pathLst>
          </a:custGeom>
          <a:solidFill>
            <a:schemeClr val="hlink"/>
          </a:solidFill>
          <a:ln>
            <a:noFill/>
          </a:ln>
          <a:effectLst/>
          <a:extLst>
            <a:ext uri="{91240B29-F687-4F45-9708-019B960494DF}">
              <a14:hiddenLine xmlns:a14="http://schemas.microsoft.com/office/drawing/2010/main" w="9525" cap="flat" cmpd="sng">
                <a:solidFill>
                  <a:schemeClr val="bg2"/>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anchor="ctr"/>
          <a:lstStyle/>
          <a:p>
            <a:endParaRPr lang="en-US" dirty="0"/>
          </a:p>
        </p:txBody>
      </p:sp>
      <p:sp>
        <p:nvSpPr>
          <p:cNvPr id="21509" name="Freeform 5"/>
          <p:cNvSpPr>
            <a:spLocks/>
          </p:cNvSpPr>
          <p:nvPr/>
        </p:nvSpPr>
        <p:spPr bwMode="gray">
          <a:xfrm>
            <a:off x="0" y="0"/>
            <a:ext cx="9601200" cy="3606800"/>
          </a:xfrm>
          <a:custGeom>
            <a:avLst/>
            <a:gdLst>
              <a:gd name="T0" fmla="*/ 0 w 6048"/>
              <a:gd name="T1" fmla="*/ 3606800 h 2272"/>
              <a:gd name="T2" fmla="*/ 0 w 6048"/>
              <a:gd name="T3" fmla="*/ 0 h 2272"/>
              <a:gd name="T4" fmla="*/ 9601200 w 6048"/>
              <a:gd name="T5" fmla="*/ 0 h 2272"/>
              <a:gd name="T6" fmla="*/ 9601200 w 6048"/>
              <a:gd name="T7" fmla="*/ 2197100 h 227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48" h="2272">
                <a:moveTo>
                  <a:pt x="0" y="2272"/>
                </a:moveTo>
                <a:lnTo>
                  <a:pt x="0" y="0"/>
                </a:lnTo>
                <a:lnTo>
                  <a:pt x="6048" y="0"/>
                </a:lnTo>
                <a:lnTo>
                  <a:pt x="6048" y="1384"/>
                </a:lnTo>
              </a:path>
            </a:pathLst>
          </a:custGeom>
          <a:solidFill>
            <a:schemeClr val="accent1"/>
          </a:solidFill>
          <a:ln>
            <a:noFill/>
          </a:ln>
          <a:effectLst/>
          <a:extLst>
            <a:ext uri="{91240B29-F687-4F45-9708-019B960494DF}">
              <a14:hiddenLine xmlns:a14="http://schemas.microsoft.com/office/drawing/2010/main" w="9525" cap="flat" cmpd="sng">
                <a:solidFill>
                  <a:schemeClr val="bg2"/>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anchor="ctr"/>
          <a:lstStyle/>
          <a:p>
            <a:endParaRPr lang="en-US" dirty="0"/>
          </a:p>
        </p:txBody>
      </p:sp>
      <p:sp>
        <p:nvSpPr>
          <p:cNvPr id="21510" name="MMCOA_SectionTitle"/>
          <p:cNvSpPr txBox="1">
            <a:spLocks noChangeArrowheads="1"/>
          </p:cNvSpPr>
          <p:nvPr/>
        </p:nvSpPr>
        <p:spPr bwMode="invGray">
          <a:xfrm>
            <a:off x="731520" y="1280160"/>
            <a:ext cx="7620000" cy="575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a:spAutoFit/>
          </a:bodyPr>
          <a:lstStyle>
            <a:lvl1pPr eaLnBrk="0" hangingPunct="0">
              <a:defRPr sz="2000">
                <a:solidFill>
                  <a:schemeClr val="tx1"/>
                </a:solidFill>
                <a:latin typeface="Arial" pitchFamily="34" charset="0"/>
                <a:ea typeface="MS PGothic" pitchFamily="34" charset="-128"/>
              </a:defRPr>
            </a:lvl1pPr>
            <a:lvl2pPr marL="742950" indent="-285750" eaLnBrk="0" hangingPunct="0">
              <a:defRPr sz="2000">
                <a:solidFill>
                  <a:schemeClr val="tx1"/>
                </a:solidFill>
                <a:latin typeface="Arial" pitchFamily="34" charset="0"/>
                <a:ea typeface="MS PGothic" pitchFamily="34" charset="-128"/>
              </a:defRPr>
            </a:lvl2pPr>
            <a:lvl3pPr marL="1143000" indent="-228600" eaLnBrk="0" hangingPunct="0">
              <a:defRPr sz="2000">
                <a:solidFill>
                  <a:schemeClr val="tx1"/>
                </a:solidFill>
                <a:latin typeface="Arial" pitchFamily="34" charset="0"/>
                <a:ea typeface="MS PGothic" pitchFamily="34" charset="-128"/>
              </a:defRPr>
            </a:lvl3pPr>
            <a:lvl4pPr marL="1600200" indent="-228600" eaLnBrk="0" hangingPunct="0">
              <a:defRPr sz="2000">
                <a:solidFill>
                  <a:schemeClr val="tx1"/>
                </a:solidFill>
                <a:latin typeface="Arial" pitchFamily="34" charset="0"/>
                <a:ea typeface="MS PGothic" pitchFamily="34" charset="-128"/>
              </a:defRPr>
            </a:lvl4pPr>
            <a:lvl5pPr marL="2057400" indent="-228600" eaLnBrk="0" hangingPunct="0">
              <a:defRPr sz="2000">
                <a:solidFill>
                  <a:schemeClr val="tx1"/>
                </a:solidFill>
                <a:latin typeface="Arial" pitchFamily="34" charset="0"/>
                <a:ea typeface="MS PGothic" pitchFamily="34" charset="-128"/>
              </a:defRPr>
            </a:lvl5pPr>
            <a:lvl6pPr marL="2514600" indent="-228600" algn="ctr" eaLnBrk="0" fontAlgn="base" hangingPunct="0">
              <a:lnSpc>
                <a:spcPct val="86000"/>
              </a:lnSpc>
              <a:spcBef>
                <a:spcPct val="0"/>
              </a:spcBef>
              <a:spcAft>
                <a:spcPct val="0"/>
              </a:spcAft>
              <a:defRPr sz="2000">
                <a:solidFill>
                  <a:schemeClr val="tx1"/>
                </a:solidFill>
                <a:latin typeface="Arial" pitchFamily="34" charset="0"/>
                <a:ea typeface="MS PGothic" pitchFamily="34" charset="-128"/>
              </a:defRPr>
            </a:lvl6pPr>
            <a:lvl7pPr marL="2971800" indent="-228600" algn="ctr" eaLnBrk="0" fontAlgn="base" hangingPunct="0">
              <a:lnSpc>
                <a:spcPct val="86000"/>
              </a:lnSpc>
              <a:spcBef>
                <a:spcPct val="0"/>
              </a:spcBef>
              <a:spcAft>
                <a:spcPct val="0"/>
              </a:spcAft>
              <a:defRPr sz="2000">
                <a:solidFill>
                  <a:schemeClr val="tx1"/>
                </a:solidFill>
                <a:latin typeface="Arial" pitchFamily="34" charset="0"/>
                <a:ea typeface="MS PGothic" pitchFamily="34" charset="-128"/>
              </a:defRPr>
            </a:lvl7pPr>
            <a:lvl8pPr marL="3429000" indent="-228600" algn="ctr" eaLnBrk="0" fontAlgn="base" hangingPunct="0">
              <a:lnSpc>
                <a:spcPct val="86000"/>
              </a:lnSpc>
              <a:spcBef>
                <a:spcPct val="0"/>
              </a:spcBef>
              <a:spcAft>
                <a:spcPct val="0"/>
              </a:spcAft>
              <a:defRPr sz="2000">
                <a:solidFill>
                  <a:schemeClr val="tx1"/>
                </a:solidFill>
                <a:latin typeface="Arial" pitchFamily="34" charset="0"/>
                <a:ea typeface="MS PGothic" pitchFamily="34" charset="-128"/>
              </a:defRPr>
            </a:lvl8pPr>
            <a:lvl9pPr marL="3886200" indent="-228600" algn="ctr" eaLnBrk="0" fontAlgn="base" hangingPunct="0">
              <a:lnSpc>
                <a:spcPct val="86000"/>
              </a:lnSpc>
              <a:spcBef>
                <a:spcPct val="0"/>
              </a:spcBef>
              <a:spcAft>
                <a:spcPct val="0"/>
              </a:spcAft>
              <a:defRPr sz="2000">
                <a:solidFill>
                  <a:schemeClr val="tx1"/>
                </a:solidFill>
                <a:latin typeface="Arial" pitchFamily="34" charset="0"/>
                <a:ea typeface="MS PGothic" pitchFamily="34" charset="-128"/>
              </a:defRPr>
            </a:lvl9pPr>
          </a:lstStyle>
          <a:p>
            <a:pPr algn="l" eaLnBrk="1" hangingPunct="1"/>
            <a:r>
              <a:rPr lang="en-US" sz="4000" dirty="0">
                <a:solidFill>
                  <a:srgbClr val="FFFFFF"/>
                </a:solidFill>
                <a:latin typeface="Calibri" panose="020F0502020204030204" pitchFamily="34" charset="0"/>
              </a:rPr>
              <a:t>TAX INSURANCE</a:t>
            </a:r>
          </a:p>
        </p:txBody>
      </p:sp>
      <p:sp>
        <p:nvSpPr>
          <p:cNvPr id="7" name="Slide Number Placeholder 3"/>
          <p:cNvSpPr>
            <a:spLocks noGrp="1"/>
          </p:cNvSpPr>
          <p:nvPr>
            <p:ph type="sldNum" sz="quarter" idx="10"/>
          </p:nvPr>
        </p:nvSpPr>
        <p:spPr>
          <a:xfrm>
            <a:off x="8691563" y="6483350"/>
            <a:ext cx="447675" cy="184666"/>
          </a:xfrm>
          <a:noFill/>
        </p:spPr>
        <p:txBody>
          <a:bodyPr/>
          <a:lstStyle>
            <a:lvl1pPr eaLnBrk="0" hangingPunct="0">
              <a:defRPr sz="2000">
                <a:solidFill>
                  <a:schemeClr val="tx1"/>
                </a:solidFill>
                <a:latin typeface="Arial" pitchFamily="34" charset="0"/>
                <a:ea typeface="MS PGothic" pitchFamily="34" charset="-128"/>
              </a:defRPr>
            </a:lvl1pPr>
            <a:lvl2pPr marL="742950" indent="-285750" eaLnBrk="0" hangingPunct="0">
              <a:defRPr sz="2000">
                <a:solidFill>
                  <a:schemeClr val="tx1"/>
                </a:solidFill>
                <a:latin typeface="Arial" pitchFamily="34" charset="0"/>
                <a:ea typeface="MS PGothic" pitchFamily="34" charset="-128"/>
              </a:defRPr>
            </a:lvl2pPr>
            <a:lvl3pPr marL="1143000" indent="-228600" eaLnBrk="0" hangingPunct="0">
              <a:defRPr sz="2000">
                <a:solidFill>
                  <a:schemeClr val="tx1"/>
                </a:solidFill>
                <a:latin typeface="Arial" pitchFamily="34" charset="0"/>
                <a:ea typeface="MS PGothic" pitchFamily="34" charset="-128"/>
              </a:defRPr>
            </a:lvl3pPr>
            <a:lvl4pPr marL="1600200" indent="-228600" eaLnBrk="0" hangingPunct="0">
              <a:defRPr sz="2000">
                <a:solidFill>
                  <a:schemeClr val="tx1"/>
                </a:solidFill>
                <a:latin typeface="Arial" pitchFamily="34" charset="0"/>
                <a:ea typeface="MS PGothic" pitchFamily="34" charset="-128"/>
              </a:defRPr>
            </a:lvl4pPr>
            <a:lvl5pPr marL="2057400" indent="-228600" eaLnBrk="0" hangingPunct="0">
              <a:defRPr sz="2000">
                <a:solidFill>
                  <a:schemeClr val="tx1"/>
                </a:solidFill>
                <a:latin typeface="Arial" pitchFamily="34" charset="0"/>
                <a:ea typeface="MS PGothic" pitchFamily="34" charset="-128"/>
              </a:defRPr>
            </a:lvl5pPr>
            <a:lvl6pPr marL="2514600" indent="-228600" algn="ctr" eaLnBrk="0" fontAlgn="base" hangingPunct="0">
              <a:lnSpc>
                <a:spcPct val="86000"/>
              </a:lnSpc>
              <a:spcBef>
                <a:spcPct val="0"/>
              </a:spcBef>
              <a:spcAft>
                <a:spcPct val="0"/>
              </a:spcAft>
              <a:defRPr sz="2000">
                <a:solidFill>
                  <a:schemeClr val="tx1"/>
                </a:solidFill>
                <a:latin typeface="Arial" pitchFamily="34" charset="0"/>
                <a:ea typeface="MS PGothic" pitchFamily="34" charset="-128"/>
              </a:defRPr>
            </a:lvl6pPr>
            <a:lvl7pPr marL="2971800" indent="-228600" algn="ctr" eaLnBrk="0" fontAlgn="base" hangingPunct="0">
              <a:lnSpc>
                <a:spcPct val="86000"/>
              </a:lnSpc>
              <a:spcBef>
                <a:spcPct val="0"/>
              </a:spcBef>
              <a:spcAft>
                <a:spcPct val="0"/>
              </a:spcAft>
              <a:defRPr sz="2000">
                <a:solidFill>
                  <a:schemeClr val="tx1"/>
                </a:solidFill>
                <a:latin typeface="Arial" pitchFamily="34" charset="0"/>
                <a:ea typeface="MS PGothic" pitchFamily="34" charset="-128"/>
              </a:defRPr>
            </a:lvl7pPr>
            <a:lvl8pPr marL="3429000" indent="-228600" algn="ctr" eaLnBrk="0" fontAlgn="base" hangingPunct="0">
              <a:lnSpc>
                <a:spcPct val="86000"/>
              </a:lnSpc>
              <a:spcBef>
                <a:spcPct val="0"/>
              </a:spcBef>
              <a:spcAft>
                <a:spcPct val="0"/>
              </a:spcAft>
              <a:defRPr sz="2000">
                <a:solidFill>
                  <a:schemeClr val="tx1"/>
                </a:solidFill>
                <a:latin typeface="Arial" pitchFamily="34" charset="0"/>
                <a:ea typeface="MS PGothic" pitchFamily="34" charset="-128"/>
              </a:defRPr>
            </a:lvl8pPr>
            <a:lvl9pPr marL="3886200" indent="-228600" algn="ctr" eaLnBrk="0" fontAlgn="base" hangingPunct="0">
              <a:lnSpc>
                <a:spcPct val="86000"/>
              </a:lnSpc>
              <a:spcBef>
                <a:spcPct val="0"/>
              </a:spcBef>
              <a:spcAft>
                <a:spcPct val="0"/>
              </a:spcAft>
              <a:defRPr sz="2000">
                <a:solidFill>
                  <a:schemeClr val="tx1"/>
                </a:solidFill>
                <a:latin typeface="Arial" pitchFamily="34" charset="0"/>
                <a:ea typeface="MS PGothic" pitchFamily="34" charset="-128"/>
              </a:defRPr>
            </a:lvl9pPr>
          </a:lstStyle>
          <a:p>
            <a:pPr eaLnBrk="1" hangingPunct="1"/>
            <a:fld id="{B76C61AB-D8AC-4AC3-9522-35B15DE9ABD9}" type="slidenum">
              <a:rPr lang="en-US" sz="1200">
                <a:solidFill>
                  <a:schemeClr val="bg1"/>
                </a:solidFill>
                <a:latin typeface="Calibri" panose="020F0502020204030204" pitchFamily="34" charset="0"/>
              </a:rPr>
              <a:pPr eaLnBrk="1" hangingPunct="1"/>
              <a:t>17</a:t>
            </a:fld>
            <a:endParaRPr lang="en-US" sz="1200" dirty="0">
              <a:solidFill>
                <a:schemeClr val="bg1"/>
              </a:solidFill>
              <a:latin typeface="Calibri" panose="020F0502020204030204" pitchFamily="34" charset="0"/>
            </a:endParaRPr>
          </a:p>
        </p:txBody>
      </p:sp>
    </p:spTree>
    <p:custDataLst>
      <p:tags r:id="rId1"/>
    </p:custDataLst>
    <p:extLst>
      <p:ext uri="{BB962C8B-B14F-4D97-AF65-F5344CB8AC3E}">
        <p14:creationId xmlns:p14="http://schemas.microsoft.com/office/powerpoint/2010/main" val="42063319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3"/>
          <p:cNvSpPr>
            <a:spLocks noGrp="1"/>
          </p:cNvSpPr>
          <p:nvPr>
            <p:ph type="sldNum" sz="quarter" idx="10"/>
          </p:nvPr>
        </p:nvSpPr>
        <p:spPr>
          <a:xfrm>
            <a:off x="8691591" y="6337424"/>
            <a:ext cx="447675" cy="175882"/>
          </a:xfrm>
          <a:noFill/>
        </p:spPr>
        <p:txBody>
          <a:bodyPr/>
          <a:lstStyle>
            <a:lvl1pPr eaLnBrk="0" hangingPunct="0">
              <a:defRPr sz="1904">
                <a:solidFill>
                  <a:schemeClr val="tx1"/>
                </a:solidFill>
                <a:latin typeface="Arial" pitchFamily="34" charset="0"/>
                <a:ea typeface="MS PGothic" pitchFamily="34" charset="-128"/>
              </a:defRPr>
            </a:lvl1pPr>
            <a:lvl2pPr marL="707437" indent="-272091" eaLnBrk="0" hangingPunct="0">
              <a:defRPr sz="1904">
                <a:solidFill>
                  <a:schemeClr val="tx1"/>
                </a:solidFill>
                <a:latin typeface="Arial" pitchFamily="34" charset="0"/>
                <a:ea typeface="MS PGothic" pitchFamily="34" charset="-128"/>
              </a:defRPr>
            </a:lvl2pPr>
            <a:lvl3pPr marL="1088365" indent="-217673" eaLnBrk="0" hangingPunct="0">
              <a:defRPr sz="1904">
                <a:solidFill>
                  <a:schemeClr val="tx1"/>
                </a:solidFill>
                <a:latin typeface="Arial" pitchFamily="34" charset="0"/>
                <a:ea typeface="MS PGothic" pitchFamily="34" charset="-128"/>
              </a:defRPr>
            </a:lvl3pPr>
            <a:lvl4pPr marL="1523710" indent="-217673" eaLnBrk="0" hangingPunct="0">
              <a:defRPr sz="1904">
                <a:solidFill>
                  <a:schemeClr val="tx1"/>
                </a:solidFill>
                <a:latin typeface="Arial" pitchFamily="34" charset="0"/>
                <a:ea typeface="MS PGothic" pitchFamily="34" charset="-128"/>
              </a:defRPr>
            </a:lvl4pPr>
            <a:lvl5pPr marL="1959056" indent="-217673" eaLnBrk="0" hangingPunct="0">
              <a:defRPr sz="1904">
                <a:solidFill>
                  <a:schemeClr val="tx1"/>
                </a:solidFill>
                <a:latin typeface="Arial" pitchFamily="34" charset="0"/>
                <a:ea typeface="MS PGothic" pitchFamily="34" charset="-128"/>
              </a:defRPr>
            </a:lvl5pPr>
            <a:lvl6pPr marL="2394402" indent="-217673" algn="ctr" eaLnBrk="0" fontAlgn="base" hangingPunct="0">
              <a:lnSpc>
                <a:spcPct val="86000"/>
              </a:lnSpc>
              <a:spcBef>
                <a:spcPct val="0"/>
              </a:spcBef>
              <a:spcAft>
                <a:spcPct val="0"/>
              </a:spcAft>
              <a:defRPr sz="1904">
                <a:solidFill>
                  <a:schemeClr val="tx1"/>
                </a:solidFill>
                <a:latin typeface="Arial" pitchFamily="34" charset="0"/>
                <a:ea typeface="MS PGothic" pitchFamily="34" charset="-128"/>
              </a:defRPr>
            </a:lvl6pPr>
            <a:lvl7pPr marL="2829748" indent="-217673" algn="ctr" eaLnBrk="0" fontAlgn="base" hangingPunct="0">
              <a:lnSpc>
                <a:spcPct val="86000"/>
              </a:lnSpc>
              <a:spcBef>
                <a:spcPct val="0"/>
              </a:spcBef>
              <a:spcAft>
                <a:spcPct val="0"/>
              </a:spcAft>
              <a:defRPr sz="1904">
                <a:solidFill>
                  <a:schemeClr val="tx1"/>
                </a:solidFill>
                <a:latin typeface="Arial" pitchFamily="34" charset="0"/>
                <a:ea typeface="MS PGothic" pitchFamily="34" charset="-128"/>
              </a:defRPr>
            </a:lvl7pPr>
            <a:lvl8pPr marL="3265094" indent="-217673" algn="ctr" eaLnBrk="0" fontAlgn="base" hangingPunct="0">
              <a:lnSpc>
                <a:spcPct val="86000"/>
              </a:lnSpc>
              <a:spcBef>
                <a:spcPct val="0"/>
              </a:spcBef>
              <a:spcAft>
                <a:spcPct val="0"/>
              </a:spcAft>
              <a:defRPr sz="1904">
                <a:solidFill>
                  <a:schemeClr val="tx1"/>
                </a:solidFill>
                <a:latin typeface="Arial" pitchFamily="34" charset="0"/>
                <a:ea typeface="MS PGothic" pitchFamily="34" charset="-128"/>
              </a:defRPr>
            </a:lvl8pPr>
            <a:lvl9pPr marL="3700440" indent="-217673" algn="ctr" eaLnBrk="0" fontAlgn="base" hangingPunct="0">
              <a:lnSpc>
                <a:spcPct val="86000"/>
              </a:lnSpc>
              <a:spcBef>
                <a:spcPct val="0"/>
              </a:spcBef>
              <a:spcAft>
                <a:spcPct val="0"/>
              </a:spcAft>
              <a:defRPr sz="1904">
                <a:solidFill>
                  <a:schemeClr val="tx1"/>
                </a:solidFill>
                <a:latin typeface="Arial" pitchFamily="34" charset="0"/>
                <a:ea typeface="MS PGothic" pitchFamily="34" charset="-128"/>
              </a:defRPr>
            </a:lvl9pPr>
          </a:lstStyle>
          <a:p>
            <a:pPr defTabSz="870692" eaLnBrk="1" fontAlgn="base" hangingPunct="1">
              <a:spcBef>
                <a:spcPct val="0"/>
              </a:spcBef>
              <a:spcAft>
                <a:spcPct val="0"/>
              </a:spcAft>
            </a:pPr>
            <a:fld id="{F0706E2B-A4EE-4B3B-AB39-BB13CBB3B6DC}" type="slidenum">
              <a:rPr lang="en-US" sz="1143">
                <a:solidFill>
                  <a:srgbClr val="002C77"/>
                </a:solidFill>
                <a:latin typeface="Calibri" panose="020F0502020204030204" pitchFamily="34" charset="0"/>
              </a:rPr>
              <a:pPr defTabSz="870692" eaLnBrk="1" fontAlgn="base" hangingPunct="1">
                <a:spcBef>
                  <a:spcPct val="0"/>
                </a:spcBef>
                <a:spcAft>
                  <a:spcPct val="0"/>
                </a:spcAft>
              </a:pPr>
              <a:t>18</a:t>
            </a:fld>
            <a:endParaRPr lang="en-US" sz="1143" dirty="0">
              <a:solidFill>
                <a:srgbClr val="002C77"/>
              </a:solidFill>
              <a:latin typeface="Calibri" panose="020F0502020204030204" pitchFamily="34" charset="0"/>
            </a:endParaRPr>
          </a:p>
        </p:txBody>
      </p:sp>
      <p:sp>
        <p:nvSpPr>
          <p:cNvPr id="22532" name="Rectangle 2"/>
          <p:cNvSpPr>
            <a:spLocks noGrp="1" noChangeArrowheads="1"/>
          </p:cNvSpPr>
          <p:nvPr>
            <p:ph type="title"/>
          </p:nvPr>
        </p:nvSpPr>
        <p:spPr>
          <a:xfrm>
            <a:off x="455613" y="686256"/>
            <a:ext cx="8686800" cy="657569"/>
          </a:xfrm>
        </p:spPr>
        <p:txBody>
          <a:bodyPr/>
          <a:lstStyle/>
          <a:p>
            <a:pPr eaLnBrk="1" hangingPunct="1"/>
            <a:r>
              <a:rPr lang="en-US" sz="3047" b="1" dirty="0">
                <a:latin typeface="Calibri" panose="020F0502020204030204" pitchFamily="34" charset="0"/>
              </a:rPr>
              <a:t>Tax Insurance: Overview</a:t>
            </a:r>
          </a:p>
        </p:txBody>
      </p:sp>
      <p:sp>
        <p:nvSpPr>
          <p:cNvPr id="22533" name="Rectangle 3"/>
          <p:cNvSpPr>
            <a:spLocks noGrp="1" noChangeArrowheads="1"/>
          </p:cNvSpPr>
          <p:nvPr>
            <p:ph type="body" idx="1"/>
          </p:nvPr>
        </p:nvSpPr>
        <p:spPr>
          <a:xfrm>
            <a:off x="455613" y="1208684"/>
            <a:ext cx="8686800" cy="2144117"/>
          </a:xfrm>
        </p:spPr>
        <p:txBody>
          <a:bodyPr/>
          <a:lstStyle/>
          <a:p>
            <a:pPr marL="0" indent="0">
              <a:spcBef>
                <a:spcPts val="0"/>
              </a:spcBef>
              <a:spcAft>
                <a:spcPts val="600"/>
              </a:spcAft>
              <a:buNone/>
            </a:pPr>
            <a:r>
              <a:rPr lang="en-US" sz="1800" b="1" dirty="0">
                <a:solidFill>
                  <a:schemeClr val="accent6"/>
                </a:solidFill>
                <a:latin typeface="Calibri" panose="020F0502020204030204" pitchFamily="34" charset="0"/>
              </a:rPr>
              <a:t>Coverage</a:t>
            </a:r>
          </a:p>
          <a:p>
            <a:pPr marL="0" indent="0">
              <a:spcBef>
                <a:spcPts val="0"/>
              </a:spcBef>
              <a:spcAft>
                <a:spcPts val="571"/>
              </a:spcAft>
              <a:buNone/>
            </a:pPr>
            <a:r>
              <a:rPr lang="en-US" sz="1400" b="1" dirty="0">
                <a:solidFill>
                  <a:schemeClr val="accent1"/>
                </a:solidFill>
                <a:latin typeface="Calibri" panose="020F0502020204030204" pitchFamily="34" charset="0"/>
              </a:rPr>
              <a:t>Insures against the financial consequences of an intended tax treatment being disallowed by relevant tax authority in situations where:</a:t>
            </a:r>
          </a:p>
          <a:p>
            <a:pPr marL="401638" lvl="1" indent="-169863">
              <a:spcBef>
                <a:spcPts val="0"/>
              </a:spcBef>
              <a:spcAft>
                <a:spcPts val="571"/>
              </a:spcAft>
              <a:buSzPct val="117000"/>
              <a:buFont typeface="Arial" panose="020B0604020202020204" pitchFamily="34" charset="0"/>
              <a:buChar char="•"/>
            </a:pPr>
            <a:r>
              <a:rPr lang="en-US" sz="1200" kern="1200" dirty="0">
                <a:solidFill>
                  <a:schemeClr val="accent1"/>
                </a:solidFill>
                <a:latin typeface="Calibri" panose="020F0502020204030204" pitchFamily="34" charset="0"/>
                <a:cs typeface="+mn-cs"/>
              </a:rPr>
              <a:t>There is no clear precedence or guidance</a:t>
            </a:r>
          </a:p>
          <a:p>
            <a:pPr marL="401638" lvl="1" indent="-169863">
              <a:spcBef>
                <a:spcPts val="0"/>
              </a:spcBef>
              <a:spcAft>
                <a:spcPts val="571"/>
              </a:spcAft>
              <a:buSzPct val="117000"/>
              <a:buFont typeface="Arial" panose="020B0604020202020204" pitchFamily="34" charset="0"/>
              <a:buChar char="•"/>
            </a:pPr>
            <a:r>
              <a:rPr lang="en-US" sz="1200" kern="1200" dirty="0">
                <a:solidFill>
                  <a:schemeClr val="accent1"/>
                </a:solidFill>
                <a:latin typeface="Calibri" panose="020F0502020204030204" pitchFamily="34" charset="0"/>
              </a:rPr>
              <a:t>Transaction economics flowing to parties relies heavily on the tax structure such that investors and/or lenders thereto require comfort that the tax structure and benefits will be respected</a:t>
            </a:r>
          </a:p>
          <a:p>
            <a:pPr marL="401638" lvl="1" indent="-169863">
              <a:spcBef>
                <a:spcPts val="0"/>
              </a:spcBef>
              <a:spcAft>
                <a:spcPts val="571"/>
              </a:spcAft>
              <a:buSzPct val="117000"/>
              <a:buFont typeface="Arial" panose="020B0604020202020204" pitchFamily="34" charset="0"/>
              <a:buChar char="•"/>
            </a:pPr>
            <a:r>
              <a:rPr lang="en-US" sz="1200" kern="1200" dirty="0">
                <a:solidFill>
                  <a:schemeClr val="accent1"/>
                </a:solidFill>
                <a:latin typeface="Calibri" panose="020F0502020204030204" pitchFamily="34" charset="0"/>
                <a:cs typeface="+mn-cs"/>
              </a:rPr>
              <a:t>Tax authority approval (e.g., PLR) is not available or cannot be received in required time frame </a:t>
            </a:r>
          </a:p>
          <a:p>
            <a:pPr marL="401638" lvl="1" indent="-169863">
              <a:spcBef>
                <a:spcPts val="0"/>
              </a:spcBef>
              <a:spcAft>
                <a:spcPts val="571"/>
              </a:spcAft>
              <a:buSzPct val="117000"/>
              <a:buFont typeface="Arial" panose="020B0604020202020204" pitchFamily="34" charset="0"/>
              <a:buChar char="•"/>
            </a:pPr>
            <a:r>
              <a:rPr lang="en-US" sz="1200" kern="1200" dirty="0">
                <a:solidFill>
                  <a:schemeClr val="accent1"/>
                </a:solidFill>
                <a:latin typeface="Calibri" panose="020F0502020204030204" pitchFamily="34" charset="0"/>
                <a:cs typeface="+mn-cs"/>
              </a:rPr>
              <a:t>Potential downside is significant relative to transaction size and the financial model does not allow for “margin for error”</a:t>
            </a:r>
          </a:p>
        </p:txBody>
      </p:sp>
      <p:sp>
        <p:nvSpPr>
          <p:cNvPr id="7" name="Rectangle 3"/>
          <p:cNvSpPr txBox="1">
            <a:spLocks noChangeArrowheads="1"/>
          </p:cNvSpPr>
          <p:nvPr/>
        </p:nvSpPr>
        <p:spPr bwMode="gray">
          <a:xfrm>
            <a:off x="455613" y="3505200"/>
            <a:ext cx="3945665"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193487" indent="-193487" algn="l" rtl="0" fontAlgn="base">
              <a:spcBef>
                <a:spcPct val="60000"/>
              </a:spcBef>
              <a:spcAft>
                <a:spcPct val="0"/>
              </a:spcAft>
              <a:buChar char="•"/>
              <a:defRPr sz="1904">
                <a:solidFill>
                  <a:schemeClr val="tx1"/>
                </a:solidFill>
                <a:latin typeface="+mn-lt"/>
                <a:ea typeface="+mn-ea"/>
                <a:cs typeface="+mn-cs"/>
              </a:defRPr>
            </a:lvl1pPr>
            <a:lvl2pPr marL="483718" indent="-266045" algn="l" rtl="0" fontAlgn="base">
              <a:spcBef>
                <a:spcPct val="20000"/>
              </a:spcBef>
              <a:spcAft>
                <a:spcPct val="0"/>
              </a:spcAft>
              <a:buChar char="–"/>
              <a:defRPr sz="1904">
                <a:solidFill>
                  <a:schemeClr val="tx1"/>
                </a:solidFill>
                <a:latin typeface="+mn-lt"/>
                <a:ea typeface="+mn-ea"/>
              </a:defRPr>
            </a:lvl2pPr>
            <a:lvl3pPr marL="653019" indent="-169301" algn="l" rtl="0" fontAlgn="base">
              <a:spcBef>
                <a:spcPct val="20000"/>
              </a:spcBef>
              <a:spcAft>
                <a:spcPct val="0"/>
              </a:spcAft>
              <a:buFont typeface="Arial" charset="0"/>
              <a:buChar char="­"/>
              <a:defRPr sz="1904">
                <a:solidFill>
                  <a:schemeClr val="tx1"/>
                </a:solidFill>
                <a:latin typeface="+mn-lt"/>
                <a:ea typeface="+mn-ea"/>
              </a:defRPr>
            </a:lvl3pPr>
            <a:lvl4pPr marL="822320" indent="-169301" algn="l" rtl="0" fontAlgn="base">
              <a:spcBef>
                <a:spcPct val="20000"/>
              </a:spcBef>
              <a:spcAft>
                <a:spcPct val="0"/>
              </a:spcAft>
              <a:buFont typeface="Arial" charset="0"/>
              <a:buChar char="­"/>
              <a:defRPr sz="1904">
                <a:solidFill>
                  <a:schemeClr val="tx1"/>
                </a:solidFill>
                <a:latin typeface="+mn-lt"/>
                <a:ea typeface="+mn-ea"/>
              </a:defRPr>
            </a:lvl4pPr>
            <a:lvl5pPr marL="991621" indent="-169301" algn="l" rtl="0" fontAlgn="base">
              <a:spcBef>
                <a:spcPct val="20000"/>
              </a:spcBef>
              <a:spcAft>
                <a:spcPct val="0"/>
              </a:spcAft>
              <a:buFont typeface="Arial" charset="0"/>
              <a:buChar char="-"/>
              <a:defRPr sz="1904">
                <a:solidFill>
                  <a:schemeClr val="tx1"/>
                </a:solidFill>
                <a:latin typeface="+mn-lt"/>
                <a:ea typeface="+mn-ea"/>
              </a:defRPr>
            </a:lvl5pPr>
            <a:lvl6pPr marL="1426967" indent="-169301" algn="l" rtl="0" fontAlgn="base">
              <a:spcBef>
                <a:spcPct val="20000"/>
              </a:spcBef>
              <a:spcAft>
                <a:spcPct val="0"/>
              </a:spcAft>
              <a:buFont typeface="Arial" charset="0"/>
              <a:buChar char="-"/>
              <a:defRPr sz="1904">
                <a:solidFill>
                  <a:schemeClr val="tx1"/>
                </a:solidFill>
                <a:latin typeface="+mn-lt"/>
                <a:ea typeface="+mn-ea"/>
              </a:defRPr>
            </a:lvl6pPr>
            <a:lvl7pPr marL="1862313" indent="-169301" algn="l" rtl="0" fontAlgn="base">
              <a:spcBef>
                <a:spcPct val="20000"/>
              </a:spcBef>
              <a:spcAft>
                <a:spcPct val="0"/>
              </a:spcAft>
              <a:buFont typeface="Arial" charset="0"/>
              <a:buChar char="-"/>
              <a:defRPr sz="1904">
                <a:solidFill>
                  <a:schemeClr val="tx1"/>
                </a:solidFill>
                <a:latin typeface="+mn-lt"/>
                <a:ea typeface="+mn-ea"/>
              </a:defRPr>
            </a:lvl7pPr>
            <a:lvl8pPr marL="2297659" indent="-169301" algn="l" rtl="0" fontAlgn="base">
              <a:spcBef>
                <a:spcPct val="20000"/>
              </a:spcBef>
              <a:spcAft>
                <a:spcPct val="0"/>
              </a:spcAft>
              <a:buFont typeface="Arial" charset="0"/>
              <a:buChar char="-"/>
              <a:defRPr sz="1904">
                <a:solidFill>
                  <a:schemeClr val="tx1"/>
                </a:solidFill>
                <a:latin typeface="+mn-lt"/>
                <a:ea typeface="+mn-ea"/>
              </a:defRPr>
            </a:lvl8pPr>
            <a:lvl9pPr marL="2733004" indent="-169301" algn="l" rtl="0" fontAlgn="base">
              <a:spcBef>
                <a:spcPct val="20000"/>
              </a:spcBef>
              <a:spcAft>
                <a:spcPct val="0"/>
              </a:spcAft>
              <a:buFont typeface="Arial" charset="0"/>
              <a:buChar char="-"/>
              <a:defRPr sz="1904">
                <a:solidFill>
                  <a:schemeClr val="tx1"/>
                </a:solidFill>
                <a:latin typeface="+mn-lt"/>
                <a:ea typeface="+mn-ea"/>
              </a:defRPr>
            </a:lvl9pPr>
          </a:lstStyle>
          <a:p>
            <a:pPr marL="0" indent="0">
              <a:spcBef>
                <a:spcPts val="0"/>
              </a:spcBef>
              <a:spcAft>
                <a:spcPts val="571"/>
              </a:spcAft>
              <a:buFontTx/>
              <a:buNone/>
            </a:pPr>
            <a:r>
              <a:rPr lang="en-US" sz="1800" b="1" dirty="0">
                <a:solidFill>
                  <a:schemeClr val="accent6"/>
                </a:solidFill>
                <a:latin typeface="Calibri" panose="020F0502020204030204" pitchFamily="34" charset="0"/>
              </a:rPr>
              <a:t>Tax Liability Insurance</a:t>
            </a:r>
          </a:p>
          <a:p>
            <a:pPr marL="435346" indent="-217673">
              <a:spcBef>
                <a:spcPts val="0"/>
              </a:spcBef>
              <a:spcAft>
                <a:spcPts val="571"/>
              </a:spcAft>
            </a:pPr>
            <a:r>
              <a:rPr lang="en-US" sz="1200" u="sng" dirty="0">
                <a:solidFill>
                  <a:schemeClr val="accent1"/>
                </a:solidFill>
                <a:latin typeface="Calibri" panose="020F0502020204030204" pitchFamily="34" charset="0"/>
              </a:rPr>
              <a:t>Tax Opinion Insurance</a:t>
            </a:r>
            <a:r>
              <a:rPr lang="en-US" sz="1200" dirty="0">
                <a:solidFill>
                  <a:schemeClr val="accent1"/>
                </a:solidFill>
                <a:latin typeface="Calibri" panose="020F0502020204030204" pitchFamily="34" charset="0"/>
              </a:rPr>
              <a:t>: Insure the conclusion of a tax opinion or filing position for a specific transaction or event</a:t>
            </a:r>
          </a:p>
          <a:p>
            <a:pPr marL="435346" indent="-217673">
              <a:spcBef>
                <a:spcPts val="0"/>
              </a:spcBef>
              <a:spcAft>
                <a:spcPts val="571"/>
              </a:spcAft>
            </a:pPr>
            <a:r>
              <a:rPr lang="en-US" sz="1200" u="sng" dirty="0">
                <a:solidFill>
                  <a:schemeClr val="accent1"/>
                </a:solidFill>
                <a:latin typeface="Calibri" panose="020F0502020204030204" pitchFamily="34" charset="0"/>
              </a:rPr>
              <a:t>Tax Return Insurance</a:t>
            </a:r>
            <a:r>
              <a:rPr lang="en-US" sz="1200" dirty="0">
                <a:solidFill>
                  <a:schemeClr val="accent1"/>
                </a:solidFill>
                <a:latin typeface="Calibri" panose="020F0502020204030204" pitchFamily="34" charset="0"/>
              </a:rPr>
              <a:t>: Insure some or all positions on a tax return of a specific taxable period</a:t>
            </a:r>
          </a:p>
          <a:p>
            <a:pPr marL="435346" indent="-217673">
              <a:spcBef>
                <a:spcPts val="0"/>
              </a:spcBef>
              <a:spcAft>
                <a:spcPts val="571"/>
              </a:spcAft>
            </a:pPr>
            <a:endParaRPr lang="en-US" sz="1524" dirty="0">
              <a:solidFill>
                <a:schemeClr val="accent1"/>
              </a:solidFill>
              <a:latin typeface="Calibri" panose="020F0502020204030204" pitchFamily="34" charset="0"/>
            </a:endParaRPr>
          </a:p>
        </p:txBody>
      </p:sp>
      <p:sp>
        <p:nvSpPr>
          <p:cNvPr id="8" name="Rectangle 3"/>
          <p:cNvSpPr txBox="1">
            <a:spLocks noChangeArrowheads="1"/>
          </p:cNvSpPr>
          <p:nvPr/>
        </p:nvSpPr>
        <p:spPr bwMode="gray">
          <a:xfrm>
            <a:off x="4801394" y="3505200"/>
            <a:ext cx="4081185"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193487" indent="-193487" algn="l" rtl="0" fontAlgn="base">
              <a:spcBef>
                <a:spcPct val="60000"/>
              </a:spcBef>
              <a:spcAft>
                <a:spcPct val="0"/>
              </a:spcAft>
              <a:buChar char="•"/>
              <a:defRPr sz="1904">
                <a:solidFill>
                  <a:schemeClr val="tx1"/>
                </a:solidFill>
                <a:latin typeface="+mn-lt"/>
                <a:ea typeface="+mn-ea"/>
                <a:cs typeface="+mn-cs"/>
              </a:defRPr>
            </a:lvl1pPr>
            <a:lvl2pPr marL="483718" indent="-266045" algn="l" rtl="0" fontAlgn="base">
              <a:spcBef>
                <a:spcPct val="20000"/>
              </a:spcBef>
              <a:spcAft>
                <a:spcPct val="0"/>
              </a:spcAft>
              <a:buChar char="–"/>
              <a:defRPr sz="1904">
                <a:solidFill>
                  <a:schemeClr val="tx1"/>
                </a:solidFill>
                <a:latin typeface="+mn-lt"/>
                <a:ea typeface="+mn-ea"/>
              </a:defRPr>
            </a:lvl2pPr>
            <a:lvl3pPr marL="653019" indent="-169301" algn="l" rtl="0" fontAlgn="base">
              <a:spcBef>
                <a:spcPct val="20000"/>
              </a:spcBef>
              <a:spcAft>
                <a:spcPct val="0"/>
              </a:spcAft>
              <a:buFont typeface="Arial" charset="0"/>
              <a:buChar char="­"/>
              <a:defRPr sz="1904">
                <a:solidFill>
                  <a:schemeClr val="tx1"/>
                </a:solidFill>
                <a:latin typeface="+mn-lt"/>
                <a:ea typeface="+mn-ea"/>
              </a:defRPr>
            </a:lvl3pPr>
            <a:lvl4pPr marL="822320" indent="-169301" algn="l" rtl="0" fontAlgn="base">
              <a:spcBef>
                <a:spcPct val="20000"/>
              </a:spcBef>
              <a:spcAft>
                <a:spcPct val="0"/>
              </a:spcAft>
              <a:buFont typeface="Arial" charset="0"/>
              <a:buChar char="­"/>
              <a:defRPr sz="1904">
                <a:solidFill>
                  <a:schemeClr val="tx1"/>
                </a:solidFill>
                <a:latin typeface="+mn-lt"/>
                <a:ea typeface="+mn-ea"/>
              </a:defRPr>
            </a:lvl4pPr>
            <a:lvl5pPr marL="991621" indent="-169301" algn="l" rtl="0" fontAlgn="base">
              <a:spcBef>
                <a:spcPct val="20000"/>
              </a:spcBef>
              <a:spcAft>
                <a:spcPct val="0"/>
              </a:spcAft>
              <a:buFont typeface="Arial" charset="0"/>
              <a:buChar char="-"/>
              <a:defRPr sz="1904">
                <a:solidFill>
                  <a:schemeClr val="tx1"/>
                </a:solidFill>
                <a:latin typeface="+mn-lt"/>
                <a:ea typeface="+mn-ea"/>
              </a:defRPr>
            </a:lvl5pPr>
            <a:lvl6pPr marL="1426967" indent="-169301" algn="l" rtl="0" fontAlgn="base">
              <a:spcBef>
                <a:spcPct val="20000"/>
              </a:spcBef>
              <a:spcAft>
                <a:spcPct val="0"/>
              </a:spcAft>
              <a:buFont typeface="Arial" charset="0"/>
              <a:buChar char="-"/>
              <a:defRPr sz="1904">
                <a:solidFill>
                  <a:schemeClr val="tx1"/>
                </a:solidFill>
                <a:latin typeface="+mn-lt"/>
                <a:ea typeface="+mn-ea"/>
              </a:defRPr>
            </a:lvl6pPr>
            <a:lvl7pPr marL="1862313" indent="-169301" algn="l" rtl="0" fontAlgn="base">
              <a:spcBef>
                <a:spcPct val="20000"/>
              </a:spcBef>
              <a:spcAft>
                <a:spcPct val="0"/>
              </a:spcAft>
              <a:buFont typeface="Arial" charset="0"/>
              <a:buChar char="-"/>
              <a:defRPr sz="1904">
                <a:solidFill>
                  <a:schemeClr val="tx1"/>
                </a:solidFill>
                <a:latin typeface="+mn-lt"/>
                <a:ea typeface="+mn-ea"/>
              </a:defRPr>
            </a:lvl7pPr>
            <a:lvl8pPr marL="2297659" indent="-169301" algn="l" rtl="0" fontAlgn="base">
              <a:spcBef>
                <a:spcPct val="20000"/>
              </a:spcBef>
              <a:spcAft>
                <a:spcPct val="0"/>
              </a:spcAft>
              <a:buFont typeface="Arial" charset="0"/>
              <a:buChar char="-"/>
              <a:defRPr sz="1904">
                <a:solidFill>
                  <a:schemeClr val="tx1"/>
                </a:solidFill>
                <a:latin typeface="+mn-lt"/>
                <a:ea typeface="+mn-ea"/>
              </a:defRPr>
            </a:lvl8pPr>
            <a:lvl9pPr marL="2733004" indent="-169301" algn="l" rtl="0" fontAlgn="base">
              <a:spcBef>
                <a:spcPct val="20000"/>
              </a:spcBef>
              <a:spcAft>
                <a:spcPct val="0"/>
              </a:spcAft>
              <a:buFont typeface="Arial" charset="0"/>
              <a:buChar char="-"/>
              <a:defRPr sz="1904">
                <a:solidFill>
                  <a:schemeClr val="tx1"/>
                </a:solidFill>
                <a:latin typeface="+mn-lt"/>
                <a:ea typeface="+mn-ea"/>
              </a:defRPr>
            </a:lvl9pPr>
          </a:lstStyle>
          <a:p>
            <a:pPr marL="0" indent="0">
              <a:spcBef>
                <a:spcPts val="0"/>
              </a:spcBef>
              <a:spcAft>
                <a:spcPts val="571"/>
              </a:spcAft>
              <a:buFontTx/>
              <a:buNone/>
            </a:pPr>
            <a:r>
              <a:rPr lang="en-US" sz="1800" b="1" dirty="0">
                <a:solidFill>
                  <a:schemeClr val="accent6"/>
                </a:solidFill>
                <a:latin typeface="Calibri" panose="020F0502020204030204" pitchFamily="34" charset="0"/>
              </a:rPr>
              <a:t>Tax Indemnity Insurance</a:t>
            </a:r>
          </a:p>
          <a:p>
            <a:pPr marL="435346" indent="-217673">
              <a:spcBef>
                <a:spcPts val="0"/>
              </a:spcBef>
              <a:spcAft>
                <a:spcPts val="571"/>
              </a:spcAft>
            </a:pPr>
            <a:r>
              <a:rPr lang="en-US" sz="1200" dirty="0">
                <a:solidFill>
                  <a:schemeClr val="accent1"/>
                </a:solidFill>
                <a:latin typeface="Calibri" panose="020F0502020204030204" pitchFamily="34" charset="0"/>
              </a:rPr>
              <a:t>Typically occurs in M&amp;A context</a:t>
            </a:r>
          </a:p>
          <a:p>
            <a:pPr marL="435346" indent="-217673">
              <a:spcBef>
                <a:spcPts val="0"/>
              </a:spcBef>
              <a:spcAft>
                <a:spcPts val="571"/>
              </a:spcAft>
            </a:pPr>
            <a:r>
              <a:rPr lang="en-US" sz="1200" dirty="0">
                <a:solidFill>
                  <a:schemeClr val="accent1"/>
                </a:solidFill>
                <a:latin typeface="Calibri" panose="020F0502020204030204" pitchFamily="34" charset="0"/>
              </a:rPr>
              <a:t>Known tax risks and certain tax attributes are excluded from traditional R&amp;W policy</a:t>
            </a:r>
          </a:p>
          <a:p>
            <a:pPr marL="435346" indent="-217673">
              <a:spcBef>
                <a:spcPts val="0"/>
              </a:spcBef>
              <a:spcAft>
                <a:spcPts val="571"/>
              </a:spcAft>
            </a:pPr>
            <a:r>
              <a:rPr lang="en-US" sz="1200" dirty="0">
                <a:solidFill>
                  <a:schemeClr val="accent1"/>
                </a:solidFill>
                <a:latin typeface="Calibri" panose="020F0502020204030204" pitchFamily="34" charset="0"/>
              </a:rPr>
              <a:t>Backstops/replaces tax indemnity in SPA</a:t>
            </a:r>
          </a:p>
          <a:p>
            <a:pPr marL="435346" indent="-217673">
              <a:spcBef>
                <a:spcPts val="0"/>
              </a:spcBef>
              <a:spcAft>
                <a:spcPts val="571"/>
              </a:spcAft>
            </a:pPr>
            <a:r>
              <a:rPr lang="en-US" sz="1200" dirty="0">
                <a:solidFill>
                  <a:schemeClr val="accent1"/>
                </a:solidFill>
                <a:latin typeface="Calibri" panose="020F0502020204030204" pitchFamily="34" charset="0"/>
              </a:rPr>
              <a:t>A separate tax insurance policy provides a holistic insurance solution</a:t>
            </a:r>
          </a:p>
        </p:txBody>
      </p:sp>
      <p:sp>
        <p:nvSpPr>
          <p:cNvPr id="9" name="Rectangle 3"/>
          <p:cNvSpPr txBox="1">
            <a:spLocks noChangeArrowheads="1"/>
          </p:cNvSpPr>
          <p:nvPr/>
        </p:nvSpPr>
        <p:spPr bwMode="gray">
          <a:xfrm>
            <a:off x="455613" y="5189138"/>
            <a:ext cx="3945665" cy="373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193487" indent="-193487" algn="l" rtl="0" fontAlgn="base">
              <a:spcBef>
                <a:spcPct val="60000"/>
              </a:spcBef>
              <a:spcAft>
                <a:spcPct val="0"/>
              </a:spcAft>
              <a:buChar char="•"/>
              <a:defRPr sz="1904">
                <a:solidFill>
                  <a:schemeClr val="tx1"/>
                </a:solidFill>
                <a:latin typeface="+mn-lt"/>
                <a:ea typeface="+mn-ea"/>
                <a:cs typeface="+mn-cs"/>
              </a:defRPr>
            </a:lvl1pPr>
            <a:lvl2pPr marL="483718" indent="-266045" algn="l" rtl="0" fontAlgn="base">
              <a:spcBef>
                <a:spcPct val="20000"/>
              </a:spcBef>
              <a:spcAft>
                <a:spcPct val="0"/>
              </a:spcAft>
              <a:buChar char="–"/>
              <a:defRPr sz="1904">
                <a:solidFill>
                  <a:schemeClr val="tx1"/>
                </a:solidFill>
                <a:latin typeface="+mn-lt"/>
                <a:ea typeface="+mn-ea"/>
              </a:defRPr>
            </a:lvl2pPr>
            <a:lvl3pPr marL="653019" indent="-169301" algn="l" rtl="0" fontAlgn="base">
              <a:spcBef>
                <a:spcPct val="20000"/>
              </a:spcBef>
              <a:spcAft>
                <a:spcPct val="0"/>
              </a:spcAft>
              <a:buFont typeface="Arial" charset="0"/>
              <a:buChar char="­"/>
              <a:defRPr sz="1904">
                <a:solidFill>
                  <a:schemeClr val="tx1"/>
                </a:solidFill>
                <a:latin typeface="+mn-lt"/>
                <a:ea typeface="+mn-ea"/>
              </a:defRPr>
            </a:lvl3pPr>
            <a:lvl4pPr marL="822320" indent="-169301" algn="l" rtl="0" fontAlgn="base">
              <a:spcBef>
                <a:spcPct val="20000"/>
              </a:spcBef>
              <a:spcAft>
                <a:spcPct val="0"/>
              </a:spcAft>
              <a:buFont typeface="Arial" charset="0"/>
              <a:buChar char="­"/>
              <a:defRPr sz="1904">
                <a:solidFill>
                  <a:schemeClr val="tx1"/>
                </a:solidFill>
                <a:latin typeface="+mn-lt"/>
                <a:ea typeface="+mn-ea"/>
              </a:defRPr>
            </a:lvl4pPr>
            <a:lvl5pPr marL="991621" indent="-169301" algn="l" rtl="0" fontAlgn="base">
              <a:spcBef>
                <a:spcPct val="20000"/>
              </a:spcBef>
              <a:spcAft>
                <a:spcPct val="0"/>
              </a:spcAft>
              <a:buFont typeface="Arial" charset="0"/>
              <a:buChar char="-"/>
              <a:defRPr sz="1904">
                <a:solidFill>
                  <a:schemeClr val="tx1"/>
                </a:solidFill>
                <a:latin typeface="+mn-lt"/>
                <a:ea typeface="+mn-ea"/>
              </a:defRPr>
            </a:lvl5pPr>
            <a:lvl6pPr marL="1426967" indent="-169301" algn="l" rtl="0" fontAlgn="base">
              <a:spcBef>
                <a:spcPct val="20000"/>
              </a:spcBef>
              <a:spcAft>
                <a:spcPct val="0"/>
              </a:spcAft>
              <a:buFont typeface="Arial" charset="0"/>
              <a:buChar char="-"/>
              <a:defRPr sz="1904">
                <a:solidFill>
                  <a:schemeClr val="tx1"/>
                </a:solidFill>
                <a:latin typeface="+mn-lt"/>
                <a:ea typeface="+mn-ea"/>
              </a:defRPr>
            </a:lvl6pPr>
            <a:lvl7pPr marL="1862313" indent="-169301" algn="l" rtl="0" fontAlgn="base">
              <a:spcBef>
                <a:spcPct val="20000"/>
              </a:spcBef>
              <a:spcAft>
                <a:spcPct val="0"/>
              </a:spcAft>
              <a:buFont typeface="Arial" charset="0"/>
              <a:buChar char="-"/>
              <a:defRPr sz="1904">
                <a:solidFill>
                  <a:schemeClr val="tx1"/>
                </a:solidFill>
                <a:latin typeface="+mn-lt"/>
                <a:ea typeface="+mn-ea"/>
              </a:defRPr>
            </a:lvl7pPr>
            <a:lvl8pPr marL="2297659" indent="-169301" algn="l" rtl="0" fontAlgn="base">
              <a:spcBef>
                <a:spcPct val="20000"/>
              </a:spcBef>
              <a:spcAft>
                <a:spcPct val="0"/>
              </a:spcAft>
              <a:buFont typeface="Arial" charset="0"/>
              <a:buChar char="-"/>
              <a:defRPr sz="1904">
                <a:solidFill>
                  <a:schemeClr val="tx1"/>
                </a:solidFill>
                <a:latin typeface="+mn-lt"/>
                <a:ea typeface="+mn-ea"/>
              </a:defRPr>
            </a:lvl8pPr>
            <a:lvl9pPr marL="2733004" indent="-169301" algn="l" rtl="0" fontAlgn="base">
              <a:spcBef>
                <a:spcPct val="20000"/>
              </a:spcBef>
              <a:spcAft>
                <a:spcPct val="0"/>
              </a:spcAft>
              <a:buFont typeface="Arial" charset="0"/>
              <a:buChar char="-"/>
              <a:defRPr sz="1904">
                <a:solidFill>
                  <a:schemeClr val="tx1"/>
                </a:solidFill>
                <a:latin typeface="+mn-lt"/>
                <a:ea typeface="+mn-ea"/>
              </a:defRPr>
            </a:lvl9pPr>
          </a:lstStyle>
          <a:p>
            <a:pPr marL="0" indent="0">
              <a:spcBef>
                <a:spcPts val="0"/>
              </a:spcBef>
              <a:spcAft>
                <a:spcPts val="571"/>
              </a:spcAft>
              <a:buFontTx/>
              <a:buNone/>
            </a:pPr>
            <a:r>
              <a:rPr lang="en-US" sz="1800" b="1" dirty="0">
                <a:solidFill>
                  <a:schemeClr val="accent6"/>
                </a:solidFill>
                <a:latin typeface="Calibri" panose="020F0502020204030204" pitchFamily="34" charset="0"/>
              </a:rPr>
              <a:t>Common Issues</a:t>
            </a:r>
          </a:p>
        </p:txBody>
      </p:sp>
      <p:sp>
        <p:nvSpPr>
          <p:cNvPr id="10" name="Rectangle 4"/>
          <p:cNvSpPr>
            <a:spLocks noChangeArrowheads="1"/>
          </p:cNvSpPr>
          <p:nvPr/>
        </p:nvSpPr>
        <p:spPr bwMode="auto">
          <a:xfrm>
            <a:off x="417979" y="5522912"/>
            <a:ext cx="2942997" cy="118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461963" indent="-230188" algn="l">
              <a:lnSpc>
                <a:spcPct val="100000"/>
              </a:lnSpc>
              <a:spcBef>
                <a:spcPts val="0"/>
              </a:spcBef>
              <a:spcAft>
                <a:spcPts val="600"/>
              </a:spcAft>
              <a:buFontTx/>
              <a:buChar char="•"/>
              <a:tabLst>
                <a:tab pos="461963" algn="l"/>
              </a:tabLst>
            </a:pPr>
            <a:r>
              <a:rPr lang="en-US" sz="1200" dirty="0">
                <a:solidFill>
                  <a:schemeClr val="accent1"/>
                </a:solidFill>
                <a:latin typeface="Calibri" panose="020F0502020204030204" pitchFamily="34" charset="0"/>
              </a:rPr>
              <a:t>355 spin-offs</a:t>
            </a:r>
          </a:p>
          <a:p>
            <a:pPr marL="461963" indent="-230188" algn="l">
              <a:lnSpc>
                <a:spcPct val="100000"/>
              </a:lnSpc>
              <a:spcBef>
                <a:spcPts val="0"/>
              </a:spcBef>
              <a:spcAft>
                <a:spcPts val="600"/>
              </a:spcAft>
              <a:buFontTx/>
              <a:buChar char="•"/>
              <a:tabLst>
                <a:tab pos="461963" algn="l"/>
              </a:tabLst>
            </a:pPr>
            <a:r>
              <a:rPr lang="en-US" sz="1200" dirty="0">
                <a:solidFill>
                  <a:schemeClr val="accent1"/>
                </a:solidFill>
                <a:latin typeface="Calibri" panose="020F0502020204030204" pitchFamily="34" charset="0"/>
              </a:rPr>
              <a:t>338(h)(10) elections/S-Corp issues</a:t>
            </a:r>
          </a:p>
          <a:p>
            <a:pPr marL="461963" indent="-230188" algn="l">
              <a:lnSpc>
                <a:spcPct val="100000"/>
              </a:lnSpc>
              <a:spcBef>
                <a:spcPts val="0"/>
              </a:spcBef>
              <a:spcAft>
                <a:spcPts val="600"/>
              </a:spcAft>
              <a:buFontTx/>
              <a:buChar char="•"/>
              <a:tabLst>
                <a:tab pos="461963" algn="l"/>
              </a:tabLst>
            </a:pPr>
            <a:r>
              <a:rPr lang="en-US" sz="1200" dirty="0">
                <a:solidFill>
                  <a:schemeClr val="accent1"/>
                </a:solidFill>
                <a:latin typeface="Calibri" panose="020F0502020204030204" pitchFamily="34" charset="0"/>
              </a:rPr>
              <a:t>Debt/equity characterization</a:t>
            </a:r>
          </a:p>
          <a:p>
            <a:pPr marL="461963" indent="-230188" algn="l">
              <a:lnSpc>
                <a:spcPct val="100000"/>
              </a:lnSpc>
              <a:spcBef>
                <a:spcPts val="0"/>
              </a:spcBef>
              <a:spcAft>
                <a:spcPts val="600"/>
              </a:spcAft>
              <a:buFontTx/>
              <a:buChar char="•"/>
              <a:tabLst>
                <a:tab pos="461963" algn="l"/>
              </a:tabLst>
            </a:pPr>
            <a:r>
              <a:rPr lang="en-US" sz="1200" dirty="0">
                <a:solidFill>
                  <a:schemeClr val="accent1"/>
                </a:solidFill>
                <a:latin typeface="Calibri" panose="020F0502020204030204" pitchFamily="34" charset="0"/>
              </a:rPr>
              <a:t>Cancellation of indebtedness</a:t>
            </a:r>
          </a:p>
        </p:txBody>
      </p:sp>
      <p:sp>
        <p:nvSpPr>
          <p:cNvPr id="11" name="Rectangle 5"/>
          <p:cNvSpPr>
            <a:spLocks noChangeArrowheads="1"/>
          </p:cNvSpPr>
          <p:nvPr/>
        </p:nvSpPr>
        <p:spPr bwMode="auto">
          <a:xfrm>
            <a:off x="6177794" y="5522912"/>
            <a:ext cx="3024878" cy="1018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indent="-228600" algn="l">
              <a:lnSpc>
                <a:spcPct val="100000"/>
              </a:lnSpc>
              <a:spcBef>
                <a:spcPts val="0"/>
              </a:spcBef>
              <a:spcAft>
                <a:spcPts val="600"/>
              </a:spcAft>
              <a:buFontTx/>
              <a:buChar char="•"/>
            </a:pPr>
            <a:r>
              <a:rPr lang="en-US" sz="1200" dirty="0">
                <a:solidFill>
                  <a:schemeClr val="accent1"/>
                </a:solidFill>
                <a:latin typeface="Calibri" panose="020F0502020204030204" pitchFamily="34" charset="0"/>
              </a:rPr>
              <a:t>Liquidating trust status</a:t>
            </a:r>
          </a:p>
          <a:p>
            <a:pPr indent="-228600" algn="l">
              <a:lnSpc>
                <a:spcPct val="100000"/>
              </a:lnSpc>
              <a:spcBef>
                <a:spcPts val="0"/>
              </a:spcBef>
              <a:spcAft>
                <a:spcPts val="600"/>
              </a:spcAft>
              <a:buFontTx/>
              <a:buChar char="•"/>
            </a:pPr>
            <a:r>
              <a:rPr lang="en-US" sz="1200" dirty="0">
                <a:solidFill>
                  <a:schemeClr val="accent1"/>
                </a:solidFill>
                <a:latin typeface="Calibri" panose="020F0502020204030204" pitchFamily="34" charset="0"/>
              </a:rPr>
              <a:t>Capital gain v. ordinary income treatment</a:t>
            </a:r>
          </a:p>
          <a:p>
            <a:pPr indent="-228600" algn="l">
              <a:lnSpc>
                <a:spcPct val="100000"/>
              </a:lnSpc>
              <a:spcBef>
                <a:spcPts val="0"/>
              </a:spcBef>
              <a:spcAft>
                <a:spcPts val="600"/>
              </a:spcAft>
              <a:buFontTx/>
              <a:buChar char="•"/>
            </a:pPr>
            <a:r>
              <a:rPr lang="en-US" sz="1200" dirty="0">
                <a:solidFill>
                  <a:schemeClr val="accent1"/>
                </a:solidFill>
                <a:latin typeface="Calibri" panose="020F0502020204030204" pitchFamily="34" charset="0"/>
              </a:rPr>
              <a:t>REIT status</a:t>
            </a:r>
          </a:p>
        </p:txBody>
      </p:sp>
      <p:sp>
        <p:nvSpPr>
          <p:cNvPr id="12" name="Rectangle 4"/>
          <p:cNvSpPr>
            <a:spLocks noChangeArrowheads="1"/>
          </p:cNvSpPr>
          <p:nvPr/>
        </p:nvSpPr>
        <p:spPr bwMode="auto">
          <a:xfrm>
            <a:off x="3360976" y="5522912"/>
            <a:ext cx="2942997" cy="118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461963" indent="-230188" algn="l">
              <a:lnSpc>
                <a:spcPct val="100000"/>
              </a:lnSpc>
              <a:spcBef>
                <a:spcPts val="0"/>
              </a:spcBef>
              <a:spcAft>
                <a:spcPts val="600"/>
              </a:spcAft>
              <a:buFontTx/>
              <a:buChar char="•"/>
              <a:tabLst>
                <a:tab pos="461963" algn="l"/>
              </a:tabLst>
            </a:pPr>
            <a:r>
              <a:rPr lang="en-US" sz="1200" dirty="0">
                <a:solidFill>
                  <a:schemeClr val="accent1"/>
                </a:solidFill>
                <a:latin typeface="Calibri" panose="020F0502020204030204" pitchFamily="34" charset="0"/>
              </a:rPr>
              <a:t>Tax free reorganizations</a:t>
            </a:r>
          </a:p>
          <a:p>
            <a:pPr marL="461963" indent="-230188" algn="l">
              <a:lnSpc>
                <a:spcPct val="100000"/>
              </a:lnSpc>
              <a:spcBef>
                <a:spcPts val="0"/>
              </a:spcBef>
              <a:spcAft>
                <a:spcPts val="600"/>
              </a:spcAft>
              <a:buFontTx/>
              <a:buChar char="•"/>
              <a:tabLst>
                <a:tab pos="461963" algn="l"/>
              </a:tabLst>
            </a:pPr>
            <a:r>
              <a:rPr lang="en-US" sz="1200" dirty="0">
                <a:solidFill>
                  <a:schemeClr val="accent1"/>
                </a:solidFill>
                <a:latin typeface="Calibri" panose="020F0502020204030204" pitchFamily="34" charset="0"/>
              </a:rPr>
              <a:t>NOL protection</a:t>
            </a:r>
          </a:p>
          <a:p>
            <a:pPr marL="461963" indent="-230188" algn="l">
              <a:lnSpc>
                <a:spcPct val="100000"/>
              </a:lnSpc>
              <a:spcBef>
                <a:spcPts val="0"/>
              </a:spcBef>
              <a:spcAft>
                <a:spcPts val="600"/>
              </a:spcAft>
              <a:buFontTx/>
              <a:buChar char="•"/>
              <a:tabLst>
                <a:tab pos="461963" algn="l"/>
              </a:tabLst>
            </a:pPr>
            <a:r>
              <a:rPr lang="en-US" sz="1200" dirty="0">
                <a:solidFill>
                  <a:schemeClr val="accent1"/>
                </a:solidFill>
                <a:latin typeface="Calibri" panose="020F0502020204030204" pitchFamily="34" charset="0"/>
              </a:rPr>
              <a:t>Tax credits</a:t>
            </a:r>
          </a:p>
          <a:p>
            <a:pPr marL="461963" indent="-230188" algn="l">
              <a:lnSpc>
                <a:spcPct val="100000"/>
              </a:lnSpc>
              <a:spcBef>
                <a:spcPts val="0"/>
              </a:spcBef>
              <a:spcAft>
                <a:spcPts val="600"/>
              </a:spcAft>
              <a:buFontTx/>
              <a:buChar char="•"/>
              <a:tabLst>
                <a:tab pos="461963" algn="l"/>
              </a:tabLst>
            </a:pPr>
            <a:r>
              <a:rPr lang="en-US" sz="1200" dirty="0">
                <a:solidFill>
                  <a:schemeClr val="accent1"/>
                </a:solidFill>
                <a:latin typeface="Calibri" panose="020F0502020204030204" pitchFamily="34" charset="0"/>
              </a:rPr>
              <a:t>Successor liability</a:t>
            </a:r>
          </a:p>
        </p:txBody>
      </p:sp>
    </p:spTree>
    <p:extLst>
      <p:ext uri="{BB962C8B-B14F-4D97-AF65-F5344CB8AC3E}">
        <p14:creationId xmlns:p14="http://schemas.microsoft.com/office/powerpoint/2010/main" val="270666951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xfrm>
            <a:off x="8691563" y="6483350"/>
            <a:ext cx="447675" cy="184666"/>
          </a:xfrm>
          <a:noFill/>
        </p:spPr>
        <p:txBody>
          <a:bodyPr/>
          <a:lstStyle>
            <a:lvl1pPr eaLnBrk="0" hangingPunct="0">
              <a:defRPr sz="2000">
                <a:solidFill>
                  <a:schemeClr val="tx1"/>
                </a:solidFill>
                <a:latin typeface="Arial" pitchFamily="34" charset="0"/>
                <a:ea typeface="MS PGothic" pitchFamily="34" charset="-128"/>
              </a:defRPr>
            </a:lvl1pPr>
            <a:lvl2pPr marL="742950" indent="-285750" eaLnBrk="0" hangingPunct="0">
              <a:defRPr sz="2000">
                <a:solidFill>
                  <a:schemeClr val="tx1"/>
                </a:solidFill>
                <a:latin typeface="Arial" pitchFamily="34" charset="0"/>
                <a:ea typeface="MS PGothic" pitchFamily="34" charset="-128"/>
              </a:defRPr>
            </a:lvl2pPr>
            <a:lvl3pPr marL="1143000" indent="-228600" eaLnBrk="0" hangingPunct="0">
              <a:defRPr sz="2000">
                <a:solidFill>
                  <a:schemeClr val="tx1"/>
                </a:solidFill>
                <a:latin typeface="Arial" pitchFamily="34" charset="0"/>
                <a:ea typeface="MS PGothic" pitchFamily="34" charset="-128"/>
              </a:defRPr>
            </a:lvl3pPr>
            <a:lvl4pPr marL="1600200" indent="-228600" eaLnBrk="0" hangingPunct="0">
              <a:defRPr sz="2000">
                <a:solidFill>
                  <a:schemeClr val="tx1"/>
                </a:solidFill>
                <a:latin typeface="Arial" pitchFamily="34" charset="0"/>
                <a:ea typeface="MS PGothic" pitchFamily="34" charset="-128"/>
              </a:defRPr>
            </a:lvl4pPr>
            <a:lvl5pPr marL="2057400" indent="-228600" eaLnBrk="0" hangingPunct="0">
              <a:defRPr sz="2000">
                <a:solidFill>
                  <a:schemeClr val="tx1"/>
                </a:solidFill>
                <a:latin typeface="Arial" pitchFamily="34" charset="0"/>
                <a:ea typeface="MS PGothic" pitchFamily="34" charset="-128"/>
              </a:defRPr>
            </a:lvl5pPr>
            <a:lvl6pPr marL="2514600" indent="-228600" algn="ctr" eaLnBrk="0" fontAlgn="base" hangingPunct="0">
              <a:lnSpc>
                <a:spcPct val="86000"/>
              </a:lnSpc>
              <a:spcBef>
                <a:spcPct val="0"/>
              </a:spcBef>
              <a:spcAft>
                <a:spcPct val="0"/>
              </a:spcAft>
              <a:defRPr sz="2000">
                <a:solidFill>
                  <a:schemeClr val="tx1"/>
                </a:solidFill>
                <a:latin typeface="Arial" pitchFamily="34" charset="0"/>
                <a:ea typeface="MS PGothic" pitchFamily="34" charset="-128"/>
              </a:defRPr>
            </a:lvl6pPr>
            <a:lvl7pPr marL="2971800" indent="-228600" algn="ctr" eaLnBrk="0" fontAlgn="base" hangingPunct="0">
              <a:lnSpc>
                <a:spcPct val="86000"/>
              </a:lnSpc>
              <a:spcBef>
                <a:spcPct val="0"/>
              </a:spcBef>
              <a:spcAft>
                <a:spcPct val="0"/>
              </a:spcAft>
              <a:defRPr sz="2000">
                <a:solidFill>
                  <a:schemeClr val="tx1"/>
                </a:solidFill>
                <a:latin typeface="Arial" pitchFamily="34" charset="0"/>
                <a:ea typeface="MS PGothic" pitchFamily="34" charset="-128"/>
              </a:defRPr>
            </a:lvl7pPr>
            <a:lvl8pPr marL="3429000" indent="-228600" algn="ctr" eaLnBrk="0" fontAlgn="base" hangingPunct="0">
              <a:lnSpc>
                <a:spcPct val="86000"/>
              </a:lnSpc>
              <a:spcBef>
                <a:spcPct val="0"/>
              </a:spcBef>
              <a:spcAft>
                <a:spcPct val="0"/>
              </a:spcAft>
              <a:defRPr sz="2000">
                <a:solidFill>
                  <a:schemeClr val="tx1"/>
                </a:solidFill>
                <a:latin typeface="Arial" pitchFamily="34" charset="0"/>
                <a:ea typeface="MS PGothic" pitchFamily="34" charset="-128"/>
              </a:defRPr>
            </a:lvl8pPr>
            <a:lvl9pPr marL="3886200" indent="-228600" algn="ctr" eaLnBrk="0" fontAlgn="base" hangingPunct="0">
              <a:lnSpc>
                <a:spcPct val="86000"/>
              </a:lnSpc>
              <a:spcBef>
                <a:spcPct val="0"/>
              </a:spcBef>
              <a:spcAft>
                <a:spcPct val="0"/>
              </a:spcAft>
              <a:defRPr sz="2000">
                <a:solidFill>
                  <a:schemeClr val="tx1"/>
                </a:solidFill>
                <a:latin typeface="Arial" pitchFamily="34" charset="0"/>
                <a:ea typeface="MS PGothic" pitchFamily="34" charset="-128"/>
              </a:defRPr>
            </a:lvl9pPr>
          </a:lstStyle>
          <a:p>
            <a:pPr eaLnBrk="1" hangingPunct="1"/>
            <a:fld id="{1E85FD43-9DAA-4989-B4E9-C435A937C5A8}" type="slidenum">
              <a:rPr lang="en-US" sz="1200">
                <a:solidFill>
                  <a:schemeClr val="accent1"/>
                </a:solidFill>
                <a:latin typeface="Calibri" panose="020F0502020204030204" pitchFamily="34" charset="0"/>
              </a:rPr>
              <a:pPr eaLnBrk="1" hangingPunct="1"/>
              <a:t>1</a:t>
            </a:fld>
            <a:endParaRPr lang="en-US" sz="1200" dirty="0">
              <a:solidFill>
                <a:schemeClr val="accent1"/>
              </a:solidFill>
              <a:latin typeface="Calibri" panose="020F0502020204030204" pitchFamily="34" charset="0"/>
            </a:endParaRPr>
          </a:p>
        </p:txBody>
      </p:sp>
      <p:sp>
        <p:nvSpPr>
          <p:cNvPr id="4100" name="Rectangle 2"/>
          <p:cNvSpPr>
            <a:spLocks noGrp="1" noChangeArrowheads="1"/>
          </p:cNvSpPr>
          <p:nvPr>
            <p:ph type="title"/>
          </p:nvPr>
        </p:nvSpPr>
        <p:spPr>
          <a:xfrm>
            <a:off x="455613" y="547480"/>
            <a:ext cx="8686800" cy="548640"/>
          </a:xfrm>
        </p:spPr>
        <p:txBody>
          <a:bodyPr/>
          <a:lstStyle/>
          <a:p>
            <a:pPr eaLnBrk="1" hangingPunct="1"/>
            <a:r>
              <a:rPr lang="en-US" sz="3200" b="1" dirty="0">
                <a:latin typeface="Calibri" panose="020F0502020204030204" pitchFamily="34" charset="0"/>
              </a:rPr>
              <a:t>Agenda</a:t>
            </a:r>
          </a:p>
        </p:txBody>
      </p:sp>
      <p:sp>
        <p:nvSpPr>
          <p:cNvPr id="4101" name="Rectangle 3"/>
          <p:cNvSpPr>
            <a:spLocks noGrp="1" noChangeArrowheads="1"/>
          </p:cNvSpPr>
          <p:nvPr>
            <p:ph type="body" idx="1"/>
          </p:nvPr>
        </p:nvSpPr>
        <p:spPr>
          <a:xfrm>
            <a:off x="455613" y="1371600"/>
            <a:ext cx="8686800" cy="4987925"/>
          </a:xfrm>
        </p:spPr>
        <p:txBody>
          <a:bodyPr/>
          <a:lstStyle/>
          <a:p>
            <a:pPr marL="457200" indent="457200" eaLnBrk="1" hangingPunct="1">
              <a:spcBef>
                <a:spcPts val="600"/>
              </a:spcBef>
              <a:spcAft>
                <a:spcPts val="1200"/>
              </a:spcAft>
            </a:pPr>
            <a:r>
              <a:rPr lang="en-US" sz="2600" dirty="0">
                <a:solidFill>
                  <a:schemeClr val="accent2">
                    <a:lumMod val="75000"/>
                  </a:schemeClr>
                </a:solidFill>
                <a:latin typeface="Calibri" panose="020F0502020204030204" pitchFamily="34" charset="0"/>
              </a:rPr>
              <a:t>Transactional Risk Insurance Overview</a:t>
            </a:r>
          </a:p>
          <a:p>
            <a:pPr marL="457200" indent="457200" eaLnBrk="1" hangingPunct="1">
              <a:spcBef>
                <a:spcPts val="600"/>
              </a:spcBef>
              <a:spcAft>
                <a:spcPts val="1200"/>
              </a:spcAft>
            </a:pPr>
            <a:r>
              <a:rPr lang="en-US" sz="2600" dirty="0">
                <a:solidFill>
                  <a:schemeClr val="accent2">
                    <a:lumMod val="75000"/>
                  </a:schemeClr>
                </a:solidFill>
                <a:latin typeface="Calibri" panose="020F0502020204030204" pitchFamily="34" charset="0"/>
              </a:rPr>
              <a:t>Representations &amp; Warranties Insurance</a:t>
            </a:r>
          </a:p>
          <a:p>
            <a:pPr marL="457200" indent="457200" eaLnBrk="1" hangingPunct="1">
              <a:spcBef>
                <a:spcPts val="600"/>
              </a:spcBef>
              <a:spcAft>
                <a:spcPts val="1200"/>
              </a:spcAft>
            </a:pPr>
            <a:r>
              <a:rPr lang="en-US" sz="2600" dirty="0">
                <a:solidFill>
                  <a:schemeClr val="accent2">
                    <a:lumMod val="75000"/>
                  </a:schemeClr>
                </a:solidFill>
                <a:latin typeface="Calibri" panose="020F0502020204030204" pitchFamily="34" charset="0"/>
              </a:rPr>
              <a:t>Tax Indemnity Insurance</a:t>
            </a:r>
          </a:p>
          <a:p>
            <a:pPr marL="457200" indent="457200" eaLnBrk="1" hangingPunct="1">
              <a:spcBef>
                <a:spcPts val="600"/>
              </a:spcBef>
              <a:spcAft>
                <a:spcPts val="1200"/>
              </a:spcAft>
            </a:pPr>
            <a:r>
              <a:rPr lang="en-US" sz="2600" dirty="0">
                <a:solidFill>
                  <a:schemeClr val="accent2">
                    <a:lumMod val="75000"/>
                  </a:schemeClr>
                </a:solidFill>
                <a:latin typeface="Calibri" panose="020F0502020204030204" pitchFamily="34" charset="0"/>
              </a:rPr>
              <a:t>Contingent Liability Insurance</a:t>
            </a:r>
          </a:p>
          <a:p>
            <a:pPr marL="457200" indent="457200" eaLnBrk="1" hangingPunct="1">
              <a:spcBef>
                <a:spcPts val="600"/>
              </a:spcBef>
              <a:spcAft>
                <a:spcPts val="1200"/>
              </a:spcAft>
            </a:pPr>
            <a:r>
              <a:rPr lang="en-US" sz="2600" dirty="0">
                <a:solidFill>
                  <a:schemeClr val="accent2">
                    <a:lumMod val="75000"/>
                  </a:schemeClr>
                </a:solidFill>
                <a:latin typeface="Calibri" panose="020F0502020204030204" pitchFamily="34" charset="0"/>
              </a:rPr>
              <a:t>Appendix A – Contact Information and Biographies</a:t>
            </a:r>
          </a:p>
        </p:txBody>
      </p:sp>
    </p:spTree>
    <p:extLst>
      <p:ext uri="{BB962C8B-B14F-4D97-AF65-F5344CB8AC3E}">
        <p14:creationId xmlns:p14="http://schemas.microsoft.com/office/powerpoint/2010/main" val="34922320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p:cNvSpPr>
            <a:spLocks noGrp="1"/>
          </p:cNvSpPr>
          <p:nvPr>
            <p:ph type="sldNum" sz="quarter" idx="10"/>
          </p:nvPr>
        </p:nvSpPr>
        <p:spPr>
          <a:xfrm>
            <a:off x="8678668" y="6337425"/>
            <a:ext cx="460599" cy="161583"/>
          </a:xfrm>
          <a:noFill/>
        </p:spPr>
        <p:txBody>
          <a:bodyPr/>
          <a:lstStyle>
            <a:lvl1pPr eaLnBrk="0" hangingPunct="0">
              <a:defRPr sz="1904">
                <a:solidFill>
                  <a:schemeClr val="tx1"/>
                </a:solidFill>
                <a:latin typeface="Arial" pitchFamily="34" charset="0"/>
                <a:ea typeface="MS PGothic" pitchFamily="34" charset="-128"/>
              </a:defRPr>
            </a:lvl1pPr>
            <a:lvl2pPr marL="707437" indent="-272091" eaLnBrk="0" hangingPunct="0">
              <a:defRPr sz="1904">
                <a:solidFill>
                  <a:schemeClr val="tx1"/>
                </a:solidFill>
                <a:latin typeface="Arial" pitchFamily="34" charset="0"/>
                <a:ea typeface="MS PGothic" pitchFamily="34" charset="-128"/>
              </a:defRPr>
            </a:lvl2pPr>
            <a:lvl3pPr marL="1088365" indent="-217673" eaLnBrk="0" hangingPunct="0">
              <a:defRPr sz="1904">
                <a:solidFill>
                  <a:schemeClr val="tx1"/>
                </a:solidFill>
                <a:latin typeface="Arial" pitchFamily="34" charset="0"/>
                <a:ea typeface="MS PGothic" pitchFamily="34" charset="-128"/>
              </a:defRPr>
            </a:lvl3pPr>
            <a:lvl4pPr marL="1523710" indent="-217673" eaLnBrk="0" hangingPunct="0">
              <a:defRPr sz="1904">
                <a:solidFill>
                  <a:schemeClr val="tx1"/>
                </a:solidFill>
                <a:latin typeface="Arial" pitchFamily="34" charset="0"/>
                <a:ea typeface="MS PGothic" pitchFamily="34" charset="-128"/>
              </a:defRPr>
            </a:lvl4pPr>
            <a:lvl5pPr marL="1959056" indent="-217673" eaLnBrk="0" hangingPunct="0">
              <a:defRPr sz="1904">
                <a:solidFill>
                  <a:schemeClr val="tx1"/>
                </a:solidFill>
                <a:latin typeface="Arial" pitchFamily="34" charset="0"/>
                <a:ea typeface="MS PGothic" pitchFamily="34" charset="-128"/>
              </a:defRPr>
            </a:lvl5pPr>
            <a:lvl6pPr marL="2394402" indent="-217673" algn="ctr" eaLnBrk="0" fontAlgn="base" hangingPunct="0">
              <a:lnSpc>
                <a:spcPct val="86000"/>
              </a:lnSpc>
              <a:spcBef>
                <a:spcPct val="0"/>
              </a:spcBef>
              <a:spcAft>
                <a:spcPct val="0"/>
              </a:spcAft>
              <a:defRPr sz="1904">
                <a:solidFill>
                  <a:schemeClr val="tx1"/>
                </a:solidFill>
                <a:latin typeface="Arial" pitchFamily="34" charset="0"/>
                <a:ea typeface="MS PGothic" pitchFamily="34" charset="-128"/>
              </a:defRPr>
            </a:lvl6pPr>
            <a:lvl7pPr marL="2829748" indent="-217673" algn="ctr" eaLnBrk="0" fontAlgn="base" hangingPunct="0">
              <a:lnSpc>
                <a:spcPct val="86000"/>
              </a:lnSpc>
              <a:spcBef>
                <a:spcPct val="0"/>
              </a:spcBef>
              <a:spcAft>
                <a:spcPct val="0"/>
              </a:spcAft>
              <a:defRPr sz="1904">
                <a:solidFill>
                  <a:schemeClr val="tx1"/>
                </a:solidFill>
                <a:latin typeface="Arial" pitchFamily="34" charset="0"/>
                <a:ea typeface="MS PGothic" pitchFamily="34" charset="-128"/>
              </a:defRPr>
            </a:lvl7pPr>
            <a:lvl8pPr marL="3265094" indent="-217673" algn="ctr" eaLnBrk="0" fontAlgn="base" hangingPunct="0">
              <a:lnSpc>
                <a:spcPct val="86000"/>
              </a:lnSpc>
              <a:spcBef>
                <a:spcPct val="0"/>
              </a:spcBef>
              <a:spcAft>
                <a:spcPct val="0"/>
              </a:spcAft>
              <a:defRPr sz="1904">
                <a:solidFill>
                  <a:schemeClr val="tx1"/>
                </a:solidFill>
                <a:latin typeface="Arial" pitchFamily="34" charset="0"/>
                <a:ea typeface="MS PGothic" pitchFamily="34" charset="-128"/>
              </a:defRPr>
            </a:lvl8pPr>
            <a:lvl9pPr marL="3700440" indent="-217673" algn="ctr" eaLnBrk="0" fontAlgn="base" hangingPunct="0">
              <a:lnSpc>
                <a:spcPct val="86000"/>
              </a:lnSpc>
              <a:spcBef>
                <a:spcPct val="0"/>
              </a:spcBef>
              <a:spcAft>
                <a:spcPct val="0"/>
              </a:spcAft>
              <a:defRPr sz="1904">
                <a:solidFill>
                  <a:schemeClr val="tx1"/>
                </a:solidFill>
                <a:latin typeface="Arial" pitchFamily="34" charset="0"/>
                <a:ea typeface="MS PGothic" pitchFamily="34" charset="-128"/>
              </a:defRPr>
            </a:lvl9pPr>
          </a:lstStyle>
          <a:p>
            <a:pPr defTabSz="870692" eaLnBrk="1" fontAlgn="base" hangingPunct="1">
              <a:spcBef>
                <a:spcPct val="0"/>
              </a:spcBef>
              <a:spcAft>
                <a:spcPct val="0"/>
              </a:spcAft>
            </a:pPr>
            <a:fld id="{97BFEF72-71DC-48C1-9DCE-79BD2351A11F}" type="slidenum">
              <a:rPr lang="en-US" sz="1050">
                <a:solidFill>
                  <a:srgbClr val="002C77"/>
                </a:solidFill>
                <a:latin typeface="Calibri" panose="020F0502020204030204" pitchFamily="34" charset="0"/>
              </a:rPr>
              <a:pPr defTabSz="870692" eaLnBrk="1" fontAlgn="base" hangingPunct="1">
                <a:spcBef>
                  <a:spcPct val="0"/>
                </a:spcBef>
                <a:spcAft>
                  <a:spcPct val="0"/>
                </a:spcAft>
              </a:pPr>
              <a:t>19</a:t>
            </a:fld>
            <a:endParaRPr lang="en-US" sz="1050" dirty="0">
              <a:solidFill>
                <a:srgbClr val="002C77"/>
              </a:solidFill>
              <a:latin typeface="Calibri" panose="020F0502020204030204" pitchFamily="34" charset="0"/>
            </a:endParaRPr>
          </a:p>
        </p:txBody>
      </p:sp>
      <p:sp>
        <p:nvSpPr>
          <p:cNvPr id="14340" name="Rectangle 2"/>
          <p:cNvSpPr>
            <a:spLocks noGrp="1" noChangeArrowheads="1"/>
          </p:cNvSpPr>
          <p:nvPr>
            <p:ph type="title"/>
          </p:nvPr>
        </p:nvSpPr>
        <p:spPr>
          <a:xfrm>
            <a:off x="455615" y="686256"/>
            <a:ext cx="8904048" cy="657569"/>
          </a:xfrm>
        </p:spPr>
        <p:txBody>
          <a:bodyPr/>
          <a:lstStyle/>
          <a:p>
            <a:pPr eaLnBrk="1" hangingPunct="1"/>
            <a:r>
              <a:rPr lang="en-US" sz="3047" b="1" dirty="0">
                <a:latin typeface="Calibri" panose="020F0502020204030204" pitchFamily="34" charset="0"/>
              </a:rPr>
              <a:t>Tax Insurance: Policy Considerations</a:t>
            </a:r>
          </a:p>
        </p:txBody>
      </p:sp>
      <p:sp>
        <p:nvSpPr>
          <p:cNvPr id="4" name="TextBox 3"/>
          <p:cNvSpPr txBox="1"/>
          <p:nvPr/>
        </p:nvSpPr>
        <p:spPr>
          <a:xfrm>
            <a:off x="457215" y="1295401"/>
            <a:ext cx="2743201" cy="307701"/>
          </a:xfrm>
          <a:prstGeom prst="roundRect">
            <a:avLst/>
          </a:prstGeom>
          <a:ln/>
        </p:spPr>
        <p:style>
          <a:lnRef idx="2">
            <a:schemeClr val="accent6"/>
          </a:lnRef>
          <a:fillRef idx="1">
            <a:schemeClr val="lt1"/>
          </a:fillRef>
          <a:effectRef idx="0">
            <a:schemeClr val="accent6"/>
          </a:effectRef>
          <a:fontRef idx="minor">
            <a:schemeClr val="dk1"/>
          </a:fontRef>
        </p:style>
        <p:txBody>
          <a:bodyPr wrap="square" rtlCol="0" anchor="ctr" anchorCtr="0">
            <a:noAutofit/>
          </a:bodyPr>
          <a:lstStyle/>
          <a:p>
            <a:pPr algn="ctr" defTabSz="870692" fontAlgn="base">
              <a:lnSpc>
                <a:spcPct val="86000"/>
              </a:lnSpc>
              <a:spcBef>
                <a:spcPct val="0"/>
              </a:spcBef>
              <a:spcAft>
                <a:spcPct val="0"/>
              </a:spcAft>
            </a:pPr>
            <a:r>
              <a:rPr lang="en-US" sz="1050" dirty="0">
                <a:solidFill>
                  <a:srgbClr val="002C77"/>
                </a:solidFill>
                <a:latin typeface="Calibri" panose="020F0502020204030204" pitchFamily="34" charset="0"/>
                <a:ea typeface="MS PGothic"/>
                <a:cs typeface="Calibri" panose="020F0502020204030204" pitchFamily="34" charset="0"/>
              </a:rPr>
              <a:t>Duration of Policy</a:t>
            </a:r>
          </a:p>
        </p:txBody>
      </p:sp>
      <p:sp>
        <p:nvSpPr>
          <p:cNvPr id="8" name="TextBox 7"/>
          <p:cNvSpPr txBox="1"/>
          <p:nvPr/>
        </p:nvSpPr>
        <p:spPr>
          <a:xfrm>
            <a:off x="457215" y="1679302"/>
            <a:ext cx="2743201" cy="377719"/>
          </a:xfrm>
          <a:prstGeom prst="roundRect">
            <a:avLst/>
          </a:prstGeom>
          <a:ln/>
        </p:spPr>
        <p:style>
          <a:lnRef idx="2">
            <a:schemeClr val="accent6"/>
          </a:lnRef>
          <a:fillRef idx="1">
            <a:schemeClr val="lt1"/>
          </a:fillRef>
          <a:effectRef idx="0">
            <a:schemeClr val="accent6"/>
          </a:effectRef>
          <a:fontRef idx="minor">
            <a:schemeClr val="dk1"/>
          </a:fontRef>
        </p:style>
        <p:txBody>
          <a:bodyPr wrap="square" rtlCol="0" anchor="ctr" anchorCtr="0">
            <a:noAutofit/>
          </a:bodyPr>
          <a:lstStyle/>
          <a:p>
            <a:pPr algn="ctr" defTabSz="870692" fontAlgn="base">
              <a:lnSpc>
                <a:spcPct val="86000"/>
              </a:lnSpc>
              <a:spcBef>
                <a:spcPct val="0"/>
              </a:spcBef>
              <a:spcAft>
                <a:spcPct val="0"/>
              </a:spcAft>
            </a:pPr>
            <a:r>
              <a:rPr lang="en-US" sz="1050" dirty="0">
                <a:solidFill>
                  <a:srgbClr val="002C77"/>
                </a:solidFill>
                <a:latin typeface="Calibri" panose="020F0502020204030204" pitchFamily="34" charset="0"/>
                <a:ea typeface="MS PGothic"/>
                <a:cs typeface="Calibri" panose="020F0502020204030204" pitchFamily="34" charset="0"/>
              </a:rPr>
              <a:t>Cost and Coverage Limits</a:t>
            </a:r>
          </a:p>
        </p:txBody>
      </p:sp>
      <p:sp>
        <p:nvSpPr>
          <p:cNvPr id="9" name="TextBox 8"/>
          <p:cNvSpPr txBox="1"/>
          <p:nvPr/>
        </p:nvSpPr>
        <p:spPr>
          <a:xfrm>
            <a:off x="457215" y="2136501"/>
            <a:ext cx="2743201" cy="304800"/>
          </a:xfrm>
          <a:prstGeom prst="roundRect">
            <a:avLst/>
          </a:prstGeom>
          <a:ln/>
        </p:spPr>
        <p:style>
          <a:lnRef idx="2">
            <a:schemeClr val="accent6"/>
          </a:lnRef>
          <a:fillRef idx="1">
            <a:schemeClr val="lt1"/>
          </a:fillRef>
          <a:effectRef idx="0">
            <a:schemeClr val="accent6"/>
          </a:effectRef>
          <a:fontRef idx="minor">
            <a:schemeClr val="dk1"/>
          </a:fontRef>
        </p:style>
        <p:txBody>
          <a:bodyPr wrap="square" rtlCol="0" anchor="ctr" anchorCtr="0">
            <a:noAutofit/>
          </a:bodyPr>
          <a:lstStyle/>
          <a:p>
            <a:pPr algn="ctr" defTabSz="870692" fontAlgn="base">
              <a:lnSpc>
                <a:spcPct val="86000"/>
              </a:lnSpc>
              <a:spcBef>
                <a:spcPct val="0"/>
              </a:spcBef>
              <a:spcAft>
                <a:spcPct val="0"/>
              </a:spcAft>
            </a:pPr>
            <a:r>
              <a:rPr lang="en-US" sz="1050" dirty="0">
                <a:solidFill>
                  <a:srgbClr val="002C77"/>
                </a:solidFill>
                <a:latin typeface="Calibri" panose="020F0502020204030204" pitchFamily="34" charset="0"/>
                <a:ea typeface="MS PGothic"/>
                <a:cs typeface="Calibri" panose="020F0502020204030204" pitchFamily="34" charset="0"/>
              </a:rPr>
              <a:t>Retention / Deductible</a:t>
            </a:r>
          </a:p>
        </p:txBody>
      </p:sp>
      <p:sp>
        <p:nvSpPr>
          <p:cNvPr id="10" name="TextBox 9"/>
          <p:cNvSpPr txBox="1"/>
          <p:nvPr/>
        </p:nvSpPr>
        <p:spPr>
          <a:xfrm>
            <a:off x="457215" y="2517502"/>
            <a:ext cx="2743201" cy="301899"/>
          </a:xfrm>
          <a:prstGeom prst="roundRect">
            <a:avLst/>
          </a:prstGeom>
          <a:ln/>
        </p:spPr>
        <p:style>
          <a:lnRef idx="2">
            <a:schemeClr val="accent6"/>
          </a:lnRef>
          <a:fillRef idx="1">
            <a:schemeClr val="lt1"/>
          </a:fillRef>
          <a:effectRef idx="0">
            <a:schemeClr val="accent6"/>
          </a:effectRef>
          <a:fontRef idx="minor">
            <a:schemeClr val="dk1"/>
          </a:fontRef>
        </p:style>
        <p:txBody>
          <a:bodyPr wrap="square" rtlCol="0" anchor="ctr" anchorCtr="0">
            <a:noAutofit/>
          </a:bodyPr>
          <a:lstStyle/>
          <a:p>
            <a:pPr algn="ctr" defTabSz="870692" fontAlgn="base">
              <a:lnSpc>
                <a:spcPct val="86000"/>
              </a:lnSpc>
              <a:spcBef>
                <a:spcPct val="0"/>
              </a:spcBef>
              <a:spcAft>
                <a:spcPct val="0"/>
              </a:spcAft>
            </a:pPr>
            <a:r>
              <a:rPr lang="en-US" sz="1050" dirty="0">
                <a:solidFill>
                  <a:srgbClr val="002C77"/>
                </a:solidFill>
                <a:latin typeface="Calibri" panose="020F0502020204030204" pitchFamily="34" charset="0"/>
                <a:ea typeface="MS PGothic"/>
                <a:cs typeface="Calibri" panose="020F0502020204030204" pitchFamily="34" charset="0"/>
              </a:rPr>
              <a:t>Definition of Covered Tax Position</a:t>
            </a:r>
          </a:p>
        </p:txBody>
      </p:sp>
      <p:sp>
        <p:nvSpPr>
          <p:cNvPr id="11" name="TextBox 10"/>
          <p:cNvSpPr txBox="1"/>
          <p:nvPr/>
        </p:nvSpPr>
        <p:spPr>
          <a:xfrm>
            <a:off x="457215" y="2898501"/>
            <a:ext cx="2743201" cy="301518"/>
          </a:xfrm>
          <a:prstGeom prst="roundRect">
            <a:avLst/>
          </a:prstGeom>
          <a:ln/>
        </p:spPr>
        <p:style>
          <a:lnRef idx="2">
            <a:schemeClr val="accent6"/>
          </a:lnRef>
          <a:fillRef idx="1">
            <a:schemeClr val="lt1"/>
          </a:fillRef>
          <a:effectRef idx="0">
            <a:schemeClr val="accent6"/>
          </a:effectRef>
          <a:fontRef idx="minor">
            <a:schemeClr val="dk1"/>
          </a:fontRef>
        </p:style>
        <p:txBody>
          <a:bodyPr wrap="square" rtlCol="0" anchor="ctr" anchorCtr="0">
            <a:noAutofit/>
          </a:bodyPr>
          <a:lstStyle/>
          <a:p>
            <a:pPr algn="ctr" defTabSz="870692" fontAlgn="base">
              <a:lnSpc>
                <a:spcPct val="86000"/>
              </a:lnSpc>
              <a:spcBef>
                <a:spcPct val="0"/>
              </a:spcBef>
              <a:spcAft>
                <a:spcPct val="0"/>
              </a:spcAft>
            </a:pPr>
            <a:r>
              <a:rPr lang="en-US" sz="1050" dirty="0">
                <a:solidFill>
                  <a:srgbClr val="002C77"/>
                </a:solidFill>
                <a:latin typeface="Calibri" panose="020F0502020204030204" pitchFamily="34" charset="0"/>
                <a:ea typeface="MS PGothic"/>
                <a:cs typeface="Calibri" panose="020F0502020204030204" pitchFamily="34" charset="0"/>
              </a:rPr>
              <a:t>Covered Items</a:t>
            </a:r>
          </a:p>
        </p:txBody>
      </p:sp>
      <p:sp>
        <p:nvSpPr>
          <p:cNvPr id="12" name="TextBox 11"/>
          <p:cNvSpPr txBox="1"/>
          <p:nvPr/>
        </p:nvSpPr>
        <p:spPr>
          <a:xfrm>
            <a:off x="457215" y="3279501"/>
            <a:ext cx="2743201" cy="304800"/>
          </a:xfrm>
          <a:prstGeom prst="roundRect">
            <a:avLst/>
          </a:prstGeom>
          <a:ln/>
        </p:spPr>
        <p:style>
          <a:lnRef idx="2">
            <a:schemeClr val="accent6"/>
          </a:lnRef>
          <a:fillRef idx="1">
            <a:schemeClr val="lt1"/>
          </a:fillRef>
          <a:effectRef idx="0">
            <a:schemeClr val="accent6"/>
          </a:effectRef>
          <a:fontRef idx="minor">
            <a:schemeClr val="dk1"/>
          </a:fontRef>
        </p:style>
        <p:txBody>
          <a:bodyPr wrap="square" rtlCol="0" anchor="ctr" anchorCtr="0">
            <a:noAutofit/>
          </a:bodyPr>
          <a:lstStyle/>
          <a:p>
            <a:pPr algn="ctr" defTabSz="870692" fontAlgn="base">
              <a:lnSpc>
                <a:spcPct val="86000"/>
              </a:lnSpc>
              <a:spcBef>
                <a:spcPct val="0"/>
              </a:spcBef>
              <a:spcAft>
                <a:spcPct val="0"/>
              </a:spcAft>
            </a:pPr>
            <a:r>
              <a:rPr lang="en-US" sz="1050" dirty="0">
                <a:solidFill>
                  <a:srgbClr val="002C77"/>
                </a:solidFill>
                <a:latin typeface="Calibri" panose="020F0502020204030204" pitchFamily="34" charset="0"/>
                <a:ea typeface="MS PGothic"/>
                <a:cs typeface="Calibri" panose="020F0502020204030204" pitchFamily="34" charset="0"/>
              </a:rPr>
              <a:t>Jurisdictions</a:t>
            </a:r>
          </a:p>
        </p:txBody>
      </p:sp>
      <p:sp>
        <p:nvSpPr>
          <p:cNvPr id="20" name="TextBox 19"/>
          <p:cNvSpPr txBox="1"/>
          <p:nvPr/>
        </p:nvSpPr>
        <p:spPr>
          <a:xfrm>
            <a:off x="3441063" y="1295401"/>
            <a:ext cx="5701963" cy="307701"/>
          </a:xfrm>
          <a:prstGeom prst="roundRect">
            <a:avLst/>
          </a:prstGeom>
          <a:solidFill>
            <a:schemeClr val="accent2">
              <a:lumMod val="20000"/>
              <a:lumOff val="80000"/>
            </a:schemeClr>
          </a:solidFill>
          <a:ln/>
        </p:spPr>
        <p:style>
          <a:lnRef idx="2">
            <a:schemeClr val="accent6"/>
          </a:lnRef>
          <a:fillRef idx="1">
            <a:schemeClr val="lt1"/>
          </a:fillRef>
          <a:effectRef idx="0">
            <a:schemeClr val="accent6"/>
          </a:effectRef>
          <a:fontRef idx="minor">
            <a:schemeClr val="dk1"/>
          </a:fontRef>
        </p:style>
        <p:txBody>
          <a:bodyPr wrap="square" rtlCol="0" anchor="ctr" anchorCtr="0">
            <a:noAutofit/>
          </a:bodyPr>
          <a:lstStyle/>
          <a:p>
            <a:pPr algn="ctr" defTabSz="870692" fontAlgn="base">
              <a:lnSpc>
                <a:spcPct val="86000"/>
              </a:lnSpc>
              <a:spcBef>
                <a:spcPct val="0"/>
              </a:spcBef>
              <a:spcAft>
                <a:spcPct val="0"/>
              </a:spcAft>
            </a:pPr>
            <a:r>
              <a:rPr lang="en-US" sz="1050" dirty="0">
                <a:solidFill>
                  <a:srgbClr val="002C77"/>
                </a:solidFill>
                <a:latin typeface="Calibri" panose="020F0502020204030204" pitchFamily="34" charset="0"/>
                <a:ea typeface="MS PGothic"/>
                <a:cs typeface="Calibri" panose="020F0502020204030204" pitchFamily="34" charset="0"/>
              </a:rPr>
              <a:t>Typically 7 years; non-cancellable</a:t>
            </a:r>
          </a:p>
        </p:txBody>
      </p:sp>
      <p:sp>
        <p:nvSpPr>
          <p:cNvPr id="21" name="TextBox 20"/>
          <p:cNvSpPr txBox="1"/>
          <p:nvPr/>
        </p:nvSpPr>
        <p:spPr>
          <a:xfrm>
            <a:off x="3441063" y="1682583"/>
            <a:ext cx="5701963" cy="377719"/>
          </a:xfrm>
          <a:prstGeom prst="roundRect">
            <a:avLst/>
          </a:prstGeom>
          <a:solidFill>
            <a:schemeClr val="accent2">
              <a:lumMod val="20000"/>
              <a:lumOff val="80000"/>
            </a:schemeClr>
          </a:solidFill>
          <a:ln/>
        </p:spPr>
        <p:style>
          <a:lnRef idx="2">
            <a:schemeClr val="accent6"/>
          </a:lnRef>
          <a:fillRef idx="1">
            <a:schemeClr val="lt1"/>
          </a:fillRef>
          <a:effectRef idx="0">
            <a:schemeClr val="accent6"/>
          </a:effectRef>
          <a:fontRef idx="minor">
            <a:schemeClr val="dk1"/>
          </a:fontRef>
        </p:style>
        <p:txBody>
          <a:bodyPr wrap="square" rtlCol="0" anchor="ctr" anchorCtr="0">
            <a:noAutofit/>
          </a:bodyPr>
          <a:lstStyle/>
          <a:p>
            <a:pPr algn="ctr" defTabSz="870692" fontAlgn="base">
              <a:lnSpc>
                <a:spcPct val="86000"/>
              </a:lnSpc>
              <a:spcBef>
                <a:spcPct val="0"/>
              </a:spcBef>
              <a:spcAft>
                <a:spcPct val="0"/>
              </a:spcAft>
            </a:pPr>
            <a:r>
              <a:rPr lang="en-US" sz="1050" dirty="0">
                <a:solidFill>
                  <a:srgbClr val="002C77"/>
                </a:solidFill>
                <a:latin typeface="Calibri" panose="020F0502020204030204" pitchFamily="34" charset="0"/>
                <a:ea typeface="MS PGothic"/>
                <a:cs typeface="Calibri" panose="020F0502020204030204" pitchFamily="34" charset="0"/>
              </a:rPr>
              <a:t>All-in costs are 3% to 5% of the policy limit (one-time payment); </a:t>
            </a:r>
            <a:r>
              <a:rPr lang="en-US" sz="1050" dirty="0">
                <a:solidFill>
                  <a:schemeClr val="accent1"/>
                </a:solidFill>
                <a:latin typeface="Calibri" panose="020F0502020204030204" pitchFamily="34" charset="0"/>
              </a:rPr>
              <a:t>varies depending on facts and circumstances</a:t>
            </a:r>
            <a:endParaRPr lang="en-US" sz="1050" dirty="0">
              <a:solidFill>
                <a:srgbClr val="002C77"/>
              </a:solidFill>
              <a:latin typeface="Calibri" panose="020F0502020204030204" pitchFamily="34" charset="0"/>
              <a:ea typeface="MS PGothic"/>
              <a:cs typeface="Calibri" panose="020F0502020204030204" pitchFamily="34" charset="0"/>
            </a:endParaRPr>
          </a:p>
        </p:txBody>
      </p:sp>
      <p:sp>
        <p:nvSpPr>
          <p:cNvPr id="22" name="TextBox 21"/>
          <p:cNvSpPr txBox="1"/>
          <p:nvPr/>
        </p:nvSpPr>
        <p:spPr>
          <a:xfrm>
            <a:off x="3441063" y="2136501"/>
            <a:ext cx="5701963" cy="304800"/>
          </a:xfrm>
          <a:prstGeom prst="roundRect">
            <a:avLst/>
          </a:prstGeom>
          <a:solidFill>
            <a:schemeClr val="accent2">
              <a:lumMod val="20000"/>
              <a:lumOff val="80000"/>
            </a:schemeClr>
          </a:solidFill>
          <a:ln/>
        </p:spPr>
        <p:style>
          <a:lnRef idx="2">
            <a:schemeClr val="accent6"/>
          </a:lnRef>
          <a:fillRef idx="1">
            <a:schemeClr val="lt1"/>
          </a:fillRef>
          <a:effectRef idx="0">
            <a:schemeClr val="accent6"/>
          </a:effectRef>
          <a:fontRef idx="minor">
            <a:schemeClr val="dk1"/>
          </a:fontRef>
        </p:style>
        <p:txBody>
          <a:bodyPr wrap="square" rtlCol="0" anchor="ctr" anchorCtr="0">
            <a:noAutofit/>
          </a:bodyPr>
          <a:lstStyle/>
          <a:p>
            <a:pPr algn="ctr" defTabSz="870692" fontAlgn="base">
              <a:lnSpc>
                <a:spcPct val="86000"/>
              </a:lnSpc>
              <a:spcBef>
                <a:spcPct val="0"/>
              </a:spcBef>
              <a:spcAft>
                <a:spcPct val="0"/>
              </a:spcAft>
            </a:pPr>
            <a:r>
              <a:rPr lang="en-US" sz="1050" dirty="0">
                <a:solidFill>
                  <a:schemeClr val="accent1"/>
                </a:solidFill>
                <a:latin typeface="Calibri" panose="020F0502020204030204" pitchFamily="34" charset="0"/>
              </a:rPr>
              <a:t>Varies based on particular risk (often </a:t>
            </a:r>
            <a:r>
              <a:rPr lang="en-US" sz="1050" dirty="0">
                <a:solidFill>
                  <a:srgbClr val="002C77"/>
                </a:solidFill>
                <a:latin typeface="Calibri" panose="020F0502020204030204" pitchFamily="34" charset="0"/>
                <a:ea typeface="MS PGothic"/>
                <a:cs typeface="Calibri" panose="020F0502020204030204" pitchFamily="34" charset="0"/>
              </a:rPr>
              <a:t>limited to “Contest Costs Only”)</a:t>
            </a:r>
          </a:p>
        </p:txBody>
      </p:sp>
      <p:sp>
        <p:nvSpPr>
          <p:cNvPr id="23" name="TextBox 22"/>
          <p:cNvSpPr txBox="1"/>
          <p:nvPr/>
        </p:nvSpPr>
        <p:spPr>
          <a:xfrm>
            <a:off x="3441063" y="2517502"/>
            <a:ext cx="5701963" cy="301899"/>
          </a:xfrm>
          <a:prstGeom prst="roundRect">
            <a:avLst/>
          </a:prstGeom>
          <a:solidFill>
            <a:schemeClr val="accent2">
              <a:lumMod val="20000"/>
              <a:lumOff val="80000"/>
            </a:schemeClr>
          </a:solidFill>
          <a:ln/>
        </p:spPr>
        <p:style>
          <a:lnRef idx="2">
            <a:schemeClr val="accent6"/>
          </a:lnRef>
          <a:fillRef idx="1">
            <a:schemeClr val="lt1"/>
          </a:fillRef>
          <a:effectRef idx="0">
            <a:schemeClr val="accent6"/>
          </a:effectRef>
          <a:fontRef idx="minor">
            <a:schemeClr val="dk1"/>
          </a:fontRef>
        </p:style>
        <p:txBody>
          <a:bodyPr wrap="square" rtlCol="0" anchor="ctr" anchorCtr="0">
            <a:noAutofit/>
          </a:bodyPr>
          <a:lstStyle/>
          <a:p>
            <a:pPr algn="ctr" defTabSz="870692" fontAlgn="base">
              <a:lnSpc>
                <a:spcPct val="86000"/>
              </a:lnSpc>
              <a:spcBef>
                <a:spcPct val="0"/>
              </a:spcBef>
              <a:spcAft>
                <a:spcPct val="0"/>
              </a:spcAft>
            </a:pPr>
            <a:r>
              <a:rPr lang="en-US" sz="1050" dirty="0">
                <a:solidFill>
                  <a:srgbClr val="002C77"/>
                </a:solidFill>
                <a:latin typeface="Calibri" panose="020F0502020204030204" pitchFamily="34" charset="0"/>
                <a:ea typeface="MS PGothic"/>
                <a:cs typeface="Calibri" panose="020F0502020204030204" pitchFamily="34" charset="0"/>
              </a:rPr>
              <a:t>Bespoke language related to specific issue</a:t>
            </a:r>
          </a:p>
        </p:txBody>
      </p:sp>
      <p:sp>
        <p:nvSpPr>
          <p:cNvPr id="24" name="TextBox 23"/>
          <p:cNvSpPr txBox="1"/>
          <p:nvPr/>
        </p:nvSpPr>
        <p:spPr>
          <a:xfrm>
            <a:off x="3441063" y="2901783"/>
            <a:ext cx="5701963" cy="301518"/>
          </a:xfrm>
          <a:prstGeom prst="roundRect">
            <a:avLst/>
          </a:prstGeom>
          <a:solidFill>
            <a:schemeClr val="accent2">
              <a:lumMod val="20000"/>
              <a:lumOff val="80000"/>
            </a:schemeClr>
          </a:solidFill>
          <a:ln/>
        </p:spPr>
        <p:style>
          <a:lnRef idx="2">
            <a:schemeClr val="accent6"/>
          </a:lnRef>
          <a:fillRef idx="1">
            <a:schemeClr val="lt1"/>
          </a:fillRef>
          <a:effectRef idx="0">
            <a:schemeClr val="accent6"/>
          </a:effectRef>
          <a:fontRef idx="minor">
            <a:schemeClr val="dk1"/>
          </a:fontRef>
        </p:style>
        <p:txBody>
          <a:bodyPr wrap="square" rtlCol="0" anchor="ctr" anchorCtr="0">
            <a:noAutofit/>
          </a:bodyPr>
          <a:lstStyle/>
          <a:p>
            <a:pPr algn="ctr" defTabSz="870692" fontAlgn="base">
              <a:lnSpc>
                <a:spcPct val="86000"/>
              </a:lnSpc>
              <a:spcBef>
                <a:spcPct val="0"/>
              </a:spcBef>
              <a:spcAft>
                <a:spcPct val="0"/>
              </a:spcAft>
            </a:pPr>
            <a:r>
              <a:rPr lang="en-US" sz="1050" dirty="0">
                <a:solidFill>
                  <a:srgbClr val="002C77"/>
                </a:solidFill>
                <a:latin typeface="Calibri" panose="020F0502020204030204" pitchFamily="34" charset="0"/>
                <a:ea typeface="MS PGothic"/>
                <a:cs typeface="Calibri" panose="020F0502020204030204" pitchFamily="34" charset="0"/>
              </a:rPr>
              <a:t>(a) Additional Taxes; (b) Fines and Penalties; (c) Interest; (d) Contest Costs; and (e) Tax Gross-up</a:t>
            </a:r>
          </a:p>
        </p:txBody>
      </p:sp>
      <p:sp>
        <p:nvSpPr>
          <p:cNvPr id="25" name="TextBox 24"/>
          <p:cNvSpPr txBox="1"/>
          <p:nvPr/>
        </p:nvSpPr>
        <p:spPr>
          <a:xfrm>
            <a:off x="3441063" y="3279501"/>
            <a:ext cx="5701963" cy="304800"/>
          </a:xfrm>
          <a:prstGeom prst="roundRect">
            <a:avLst/>
          </a:prstGeom>
          <a:solidFill>
            <a:schemeClr val="accent2">
              <a:lumMod val="20000"/>
              <a:lumOff val="80000"/>
            </a:schemeClr>
          </a:solidFill>
          <a:ln/>
        </p:spPr>
        <p:style>
          <a:lnRef idx="2">
            <a:schemeClr val="accent6"/>
          </a:lnRef>
          <a:fillRef idx="1">
            <a:schemeClr val="lt1"/>
          </a:fillRef>
          <a:effectRef idx="0">
            <a:schemeClr val="accent6"/>
          </a:effectRef>
          <a:fontRef idx="minor">
            <a:schemeClr val="dk1"/>
          </a:fontRef>
        </p:style>
        <p:txBody>
          <a:bodyPr wrap="square" rtlCol="0" anchor="ctr" anchorCtr="0">
            <a:noAutofit/>
          </a:bodyPr>
          <a:lstStyle/>
          <a:p>
            <a:pPr algn="ctr" defTabSz="870692" fontAlgn="base">
              <a:lnSpc>
                <a:spcPct val="86000"/>
              </a:lnSpc>
              <a:spcBef>
                <a:spcPct val="0"/>
              </a:spcBef>
              <a:spcAft>
                <a:spcPct val="0"/>
              </a:spcAft>
            </a:pPr>
            <a:r>
              <a:rPr lang="en-US" sz="1050" dirty="0">
                <a:solidFill>
                  <a:srgbClr val="002C77"/>
                </a:solidFill>
                <a:latin typeface="Calibri" panose="020F0502020204030204" pitchFamily="34" charset="0"/>
                <a:ea typeface="MS PGothic"/>
                <a:cs typeface="Calibri" panose="020F0502020204030204" pitchFamily="34" charset="0"/>
              </a:rPr>
              <a:t>US and foreign tax risks</a:t>
            </a:r>
          </a:p>
        </p:txBody>
      </p:sp>
      <p:sp>
        <p:nvSpPr>
          <p:cNvPr id="26" name="TextBox 25"/>
          <p:cNvSpPr txBox="1"/>
          <p:nvPr/>
        </p:nvSpPr>
        <p:spPr>
          <a:xfrm>
            <a:off x="457200" y="3660501"/>
            <a:ext cx="2746397" cy="381000"/>
          </a:xfrm>
          <a:prstGeom prst="roundRect">
            <a:avLst/>
          </a:prstGeom>
          <a:ln/>
        </p:spPr>
        <p:style>
          <a:lnRef idx="2">
            <a:schemeClr val="accent6"/>
          </a:lnRef>
          <a:fillRef idx="1">
            <a:schemeClr val="lt1"/>
          </a:fillRef>
          <a:effectRef idx="0">
            <a:schemeClr val="accent6"/>
          </a:effectRef>
          <a:fontRef idx="minor">
            <a:schemeClr val="dk1"/>
          </a:fontRef>
        </p:style>
        <p:txBody>
          <a:bodyPr wrap="square" rtlCol="0" anchor="ctr" anchorCtr="0">
            <a:noAutofit/>
          </a:bodyPr>
          <a:lstStyle/>
          <a:p>
            <a:pPr algn="ctr"/>
            <a:r>
              <a:rPr lang="en-US" sz="1050" dirty="0">
                <a:solidFill>
                  <a:schemeClr val="accent1"/>
                </a:solidFill>
                <a:latin typeface="Calibri" panose="020F0502020204030204" pitchFamily="34" charset="0"/>
                <a:cs typeface="Calibri" panose="020F0502020204030204" pitchFamily="34" charset="0"/>
              </a:rPr>
              <a:t>Standard Exclusions</a:t>
            </a:r>
          </a:p>
        </p:txBody>
      </p:sp>
      <p:sp>
        <p:nvSpPr>
          <p:cNvPr id="27" name="TextBox 26"/>
          <p:cNvSpPr txBox="1"/>
          <p:nvPr/>
        </p:nvSpPr>
        <p:spPr>
          <a:xfrm>
            <a:off x="457200" y="4117701"/>
            <a:ext cx="2746397" cy="381000"/>
          </a:xfrm>
          <a:prstGeom prst="roundRect">
            <a:avLst/>
          </a:prstGeom>
          <a:ln/>
        </p:spPr>
        <p:style>
          <a:lnRef idx="2">
            <a:schemeClr val="accent6"/>
          </a:lnRef>
          <a:fillRef idx="1">
            <a:schemeClr val="lt1"/>
          </a:fillRef>
          <a:effectRef idx="0">
            <a:schemeClr val="accent6"/>
          </a:effectRef>
          <a:fontRef idx="minor">
            <a:schemeClr val="dk1"/>
          </a:fontRef>
        </p:style>
        <p:txBody>
          <a:bodyPr wrap="square" rtlCol="0" anchor="ctr" anchorCtr="0">
            <a:noAutofit/>
          </a:bodyPr>
          <a:lstStyle/>
          <a:p>
            <a:pPr algn="ctr"/>
            <a:r>
              <a:rPr lang="en-US" sz="1050" dirty="0">
                <a:solidFill>
                  <a:schemeClr val="accent1"/>
                </a:solidFill>
                <a:latin typeface="Calibri" panose="020F0502020204030204" pitchFamily="34" charset="0"/>
                <a:cs typeface="Calibri" panose="020F0502020204030204" pitchFamily="34" charset="0"/>
              </a:rPr>
              <a:t>Definition of Knowledge</a:t>
            </a:r>
          </a:p>
        </p:txBody>
      </p:sp>
      <p:sp>
        <p:nvSpPr>
          <p:cNvPr id="28" name="TextBox 27"/>
          <p:cNvSpPr txBox="1"/>
          <p:nvPr/>
        </p:nvSpPr>
        <p:spPr>
          <a:xfrm>
            <a:off x="457200" y="4574901"/>
            <a:ext cx="2746397" cy="381000"/>
          </a:xfrm>
          <a:prstGeom prst="roundRect">
            <a:avLst/>
          </a:prstGeom>
          <a:ln/>
        </p:spPr>
        <p:style>
          <a:lnRef idx="2">
            <a:schemeClr val="accent6"/>
          </a:lnRef>
          <a:fillRef idx="1">
            <a:schemeClr val="lt1"/>
          </a:fillRef>
          <a:effectRef idx="0">
            <a:schemeClr val="accent6"/>
          </a:effectRef>
          <a:fontRef idx="minor">
            <a:schemeClr val="dk1"/>
          </a:fontRef>
        </p:style>
        <p:txBody>
          <a:bodyPr wrap="square" rtlCol="0" anchor="ctr" anchorCtr="0">
            <a:noAutofit/>
          </a:bodyPr>
          <a:lstStyle/>
          <a:p>
            <a:pPr algn="ctr"/>
            <a:r>
              <a:rPr lang="en-US" sz="1050" dirty="0">
                <a:solidFill>
                  <a:schemeClr val="accent1"/>
                </a:solidFill>
                <a:latin typeface="Calibri" panose="020F0502020204030204" pitchFamily="34" charset="0"/>
                <a:cs typeface="Calibri" panose="020F0502020204030204" pitchFamily="34" charset="0"/>
              </a:rPr>
              <a:t>Contest by Tax Authority</a:t>
            </a:r>
          </a:p>
        </p:txBody>
      </p:sp>
      <p:sp>
        <p:nvSpPr>
          <p:cNvPr id="29" name="TextBox 28"/>
          <p:cNvSpPr txBox="1"/>
          <p:nvPr/>
        </p:nvSpPr>
        <p:spPr>
          <a:xfrm>
            <a:off x="457200" y="5032101"/>
            <a:ext cx="2746397" cy="304800"/>
          </a:xfrm>
          <a:prstGeom prst="roundRect">
            <a:avLst/>
          </a:prstGeom>
          <a:ln/>
        </p:spPr>
        <p:style>
          <a:lnRef idx="2">
            <a:schemeClr val="accent6"/>
          </a:lnRef>
          <a:fillRef idx="1">
            <a:schemeClr val="lt1"/>
          </a:fillRef>
          <a:effectRef idx="0">
            <a:schemeClr val="accent6"/>
          </a:effectRef>
          <a:fontRef idx="minor">
            <a:schemeClr val="dk1"/>
          </a:fontRef>
        </p:style>
        <p:txBody>
          <a:bodyPr wrap="square" rtlCol="0" anchor="ctr" anchorCtr="0">
            <a:noAutofit/>
          </a:bodyPr>
          <a:lstStyle/>
          <a:p>
            <a:pPr algn="ctr"/>
            <a:r>
              <a:rPr lang="en-US" sz="1050" dirty="0">
                <a:solidFill>
                  <a:schemeClr val="accent1"/>
                </a:solidFill>
                <a:latin typeface="Calibri" panose="020F0502020204030204" pitchFamily="34" charset="0"/>
                <a:cs typeface="Calibri" panose="020F0502020204030204" pitchFamily="34" charset="0"/>
              </a:rPr>
              <a:t>Settlements</a:t>
            </a:r>
          </a:p>
        </p:txBody>
      </p:sp>
      <p:sp>
        <p:nvSpPr>
          <p:cNvPr id="30" name="TextBox 29"/>
          <p:cNvSpPr txBox="1"/>
          <p:nvPr/>
        </p:nvSpPr>
        <p:spPr>
          <a:xfrm>
            <a:off x="457200" y="5413101"/>
            <a:ext cx="2746397" cy="512064"/>
          </a:xfrm>
          <a:prstGeom prst="roundRect">
            <a:avLst/>
          </a:prstGeom>
          <a:ln/>
        </p:spPr>
        <p:style>
          <a:lnRef idx="2">
            <a:schemeClr val="accent6"/>
          </a:lnRef>
          <a:fillRef idx="1">
            <a:schemeClr val="lt1"/>
          </a:fillRef>
          <a:effectRef idx="0">
            <a:schemeClr val="accent6"/>
          </a:effectRef>
          <a:fontRef idx="minor">
            <a:schemeClr val="dk1"/>
          </a:fontRef>
        </p:style>
        <p:txBody>
          <a:bodyPr wrap="square" rtlCol="0" anchor="ctr" anchorCtr="0">
            <a:noAutofit/>
          </a:bodyPr>
          <a:lstStyle/>
          <a:p>
            <a:pPr algn="ctr"/>
            <a:r>
              <a:rPr lang="en-US" sz="1050" dirty="0">
                <a:solidFill>
                  <a:schemeClr val="accent1"/>
                </a:solidFill>
                <a:latin typeface="Calibri" panose="020F0502020204030204" pitchFamily="34" charset="0"/>
                <a:cs typeface="Calibri" panose="020F0502020204030204" pitchFamily="34" charset="0"/>
              </a:rPr>
              <a:t>Underwriting</a:t>
            </a:r>
          </a:p>
        </p:txBody>
      </p:sp>
      <p:sp>
        <p:nvSpPr>
          <p:cNvPr id="31" name="TextBox 30"/>
          <p:cNvSpPr txBox="1"/>
          <p:nvPr/>
        </p:nvSpPr>
        <p:spPr>
          <a:xfrm>
            <a:off x="457200" y="6019800"/>
            <a:ext cx="2746397" cy="304800"/>
          </a:xfrm>
          <a:prstGeom prst="roundRect">
            <a:avLst/>
          </a:prstGeom>
          <a:ln/>
        </p:spPr>
        <p:style>
          <a:lnRef idx="2">
            <a:schemeClr val="accent6"/>
          </a:lnRef>
          <a:fillRef idx="1">
            <a:schemeClr val="lt1"/>
          </a:fillRef>
          <a:effectRef idx="0">
            <a:schemeClr val="accent6"/>
          </a:effectRef>
          <a:fontRef idx="minor">
            <a:schemeClr val="dk1"/>
          </a:fontRef>
        </p:style>
        <p:txBody>
          <a:bodyPr wrap="square" rtlCol="0" anchor="ctr" anchorCtr="0">
            <a:noAutofit/>
          </a:bodyPr>
          <a:lstStyle/>
          <a:p>
            <a:pPr algn="ctr"/>
            <a:r>
              <a:rPr lang="en-US" sz="1050" dirty="0">
                <a:solidFill>
                  <a:schemeClr val="accent1"/>
                </a:solidFill>
                <a:latin typeface="Calibri" panose="020F0502020204030204" pitchFamily="34" charset="0"/>
                <a:cs typeface="Calibri" panose="020F0502020204030204" pitchFamily="34" charset="0"/>
              </a:rPr>
              <a:t>Signing vs. Closing</a:t>
            </a:r>
          </a:p>
        </p:txBody>
      </p:sp>
      <p:sp>
        <p:nvSpPr>
          <p:cNvPr id="32" name="TextBox 31"/>
          <p:cNvSpPr txBox="1"/>
          <p:nvPr/>
        </p:nvSpPr>
        <p:spPr>
          <a:xfrm>
            <a:off x="3440999" y="3660501"/>
            <a:ext cx="5704245" cy="381000"/>
          </a:xfrm>
          <a:prstGeom prst="roundRect">
            <a:avLst/>
          </a:prstGeom>
          <a:solidFill>
            <a:schemeClr val="accent2">
              <a:lumMod val="20000"/>
              <a:lumOff val="80000"/>
            </a:schemeClr>
          </a:solidFill>
          <a:ln/>
        </p:spPr>
        <p:style>
          <a:lnRef idx="2">
            <a:schemeClr val="accent6"/>
          </a:lnRef>
          <a:fillRef idx="1">
            <a:schemeClr val="lt1"/>
          </a:fillRef>
          <a:effectRef idx="0">
            <a:schemeClr val="accent6"/>
          </a:effectRef>
          <a:fontRef idx="minor">
            <a:schemeClr val="dk1"/>
          </a:fontRef>
        </p:style>
        <p:txBody>
          <a:bodyPr wrap="square" rtlCol="0" anchor="ctr" anchorCtr="0">
            <a:noAutofit/>
          </a:bodyPr>
          <a:lstStyle/>
          <a:p>
            <a:pPr algn="ctr"/>
            <a:r>
              <a:rPr lang="en-US" sz="1050" dirty="0">
                <a:solidFill>
                  <a:schemeClr val="accent1"/>
                </a:solidFill>
                <a:latin typeface="Calibri" panose="020F0502020204030204" pitchFamily="34" charset="0"/>
                <a:cs typeface="Calibri" panose="020F0502020204030204" pitchFamily="34" charset="0"/>
              </a:rPr>
              <a:t>(a) Inconsistent filing position; (b) material misrepresentation; (c) change of law; and (d) settlement by insured without consent</a:t>
            </a:r>
          </a:p>
        </p:txBody>
      </p:sp>
      <p:sp>
        <p:nvSpPr>
          <p:cNvPr id="33" name="TextBox 32"/>
          <p:cNvSpPr txBox="1"/>
          <p:nvPr/>
        </p:nvSpPr>
        <p:spPr>
          <a:xfrm>
            <a:off x="3440999" y="4117701"/>
            <a:ext cx="5704245" cy="381000"/>
          </a:xfrm>
          <a:prstGeom prst="roundRect">
            <a:avLst/>
          </a:prstGeom>
          <a:solidFill>
            <a:schemeClr val="accent2">
              <a:lumMod val="20000"/>
              <a:lumOff val="80000"/>
            </a:schemeClr>
          </a:solidFill>
          <a:ln/>
        </p:spPr>
        <p:style>
          <a:lnRef idx="2">
            <a:schemeClr val="accent6"/>
          </a:lnRef>
          <a:fillRef idx="1">
            <a:schemeClr val="lt1"/>
          </a:fillRef>
          <a:effectRef idx="0">
            <a:schemeClr val="accent6"/>
          </a:effectRef>
          <a:fontRef idx="minor">
            <a:schemeClr val="dk1"/>
          </a:fontRef>
        </p:style>
        <p:txBody>
          <a:bodyPr wrap="square" rtlCol="0" anchor="ctr" anchorCtr="0">
            <a:noAutofit/>
          </a:bodyPr>
          <a:lstStyle/>
          <a:p>
            <a:pPr algn="ctr"/>
            <a:r>
              <a:rPr lang="en-US" sz="1050" dirty="0">
                <a:solidFill>
                  <a:schemeClr val="accent1"/>
                </a:solidFill>
                <a:latin typeface="Calibri" panose="020F0502020204030204" pitchFamily="34" charset="0"/>
                <a:cs typeface="Calibri" panose="020F0502020204030204" pitchFamily="34" charset="0"/>
              </a:rPr>
              <a:t>Buyer-side M&amp;A: generally limited to actual conscious awareness (no constructive or imputed knowledge), with no duty to inquire and the carrier having the burden of proving knowledge</a:t>
            </a:r>
          </a:p>
        </p:txBody>
      </p:sp>
      <p:sp>
        <p:nvSpPr>
          <p:cNvPr id="34" name="TextBox 33"/>
          <p:cNvSpPr txBox="1"/>
          <p:nvPr/>
        </p:nvSpPr>
        <p:spPr>
          <a:xfrm>
            <a:off x="3440999" y="4574901"/>
            <a:ext cx="5704245" cy="381000"/>
          </a:xfrm>
          <a:prstGeom prst="roundRect">
            <a:avLst/>
          </a:prstGeom>
          <a:solidFill>
            <a:schemeClr val="accent2">
              <a:lumMod val="20000"/>
              <a:lumOff val="80000"/>
            </a:schemeClr>
          </a:solidFill>
          <a:ln/>
        </p:spPr>
        <p:style>
          <a:lnRef idx="2">
            <a:schemeClr val="accent6"/>
          </a:lnRef>
          <a:fillRef idx="1">
            <a:schemeClr val="lt1"/>
          </a:fillRef>
          <a:effectRef idx="0">
            <a:schemeClr val="accent6"/>
          </a:effectRef>
          <a:fontRef idx="minor">
            <a:schemeClr val="dk1"/>
          </a:fontRef>
        </p:style>
        <p:txBody>
          <a:bodyPr wrap="square" rtlCol="0" anchor="ctr" anchorCtr="0">
            <a:noAutofit/>
          </a:bodyPr>
          <a:lstStyle/>
          <a:p>
            <a:pPr algn="ctr"/>
            <a:r>
              <a:rPr lang="en-US" sz="1050" dirty="0">
                <a:solidFill>
                  <a:schemeClr val="accent1"/>
                </a:solidFill>
                <a:latin typeface="Calibri" panose="020F0502020204030204" pitchFamily="34" charset="0"/>
                <a:cs typeface="Calibri" panose="020F0502020204030204" pitchFamily="34" charset="0"/>
              </a:rPr>
              <a:t>Insured is responsible for any contest. Underwriter must be kept informed and have the ability to comment and provide input</a:t>
            </a:r>
          </a:p>
        </p:txBody>
      </p:sp>
      <p:sp>
        <p:nvSpPr>
          <p:cNvPr id="35" name="TextBox 34"/>
          <p:cNvSpPr txBox="1"/>
          <p:nvPr/>
        </p:nvSpPr>
        <p:spPr>
          <a:xfrm>
            <a:off x="3440999" y="5032101"/>
            <a:ext cx="5704245" cy="304800"/>
          </a:xfrm>
          <a:prstGeom prst="roundRect">
            <a:avLst/>
          </a:prstGeom>
          <a:solidFill>
            <a:schemeClr val="accent2">
              <a:lumMod val="20000"/>
              <a:lumOff val="80000"/>
            </a:schemeClr>
          </a:solidFill>
          <a:ln/>
        </p:spPr>
        <p:style>
          <a:lnRef idx="2">
            <a:schemeClr val="accent6"/>
          </a:lnRef>
          <a:fillRef idx="1">
            <a:schemeClr val="lt1"/>
          </a:fillRef>
          <a:effectRef idx="0">
            <a:schemeClr val="accent6"/>
          </a:effectRef>
          <a:fontRef idx="minor">
            <a:schemeClr val="dk1"/>
          </a:fontRef>
        </p:style>
        <p:txBody>
          <a:bodyPr wrap="square" rtlCol="0" anchor="ctr" anchorCtr="0">
            <a:noAutofit/>
          </a:bodyPr>
          <a:lstStyle/>
          <a:p>
            <a:pPr algn="ctr"/>
            <a:r>
              <a:rPr lang="en-US" sz="1050" dirty="0">
                <a:solidFill>
                  <a:schemeClr val="accent1"/>
                </a:solidFill>
                <a:latin typeface="Calibri" panose="020F0502020204030204" pitchFamily="34" charset="0"/>
                <a:cs typeface="Calibri" panose="020F0502020204030204" pitchFamily="34" charset="0"/>
              </a:rPr>
              <a:t>Any settlement must be with the consent of the underwriter</a:t>
            </a:r>
          </a:p>
        </p:txBody>
      </p:sp>
      <p:sp>
        <p:nvSpPr>
          <p:cNvPr id="36" name="TextBox 35"/>
          <p:cNvSpPr txBox="1"/>
          <p:nvPr/>
        </p:nvSpPr>
        <p:spPr>
          <a:xfrm>
            <a:off x="3441063" y="5413101"/>
            <a:ext cx="5704183" cy="512064"/>
          </a:xfrm>
          <a:prstGeom prst="roundRect">
            <a:avLst/>
          </a:prstGeom>
          <a:solidFill>
            <a:schemeClr val="accent2">
              <a:lumMod val="20000"/>
              <a:lumOff val="80000"/>
            </a:schemeClr>
          </a:solidFill>
          <a:ln/>
        </p:spPr>
        <p:style>
          <a:lnRef idx="2">
            <a:schemeClr val="accent6"/>
          </a:lnRef>
          <a:fillRef idx="1">
            <a:schemeClr val="lt1"/>
          </a:fillRef>
          <a:effectRef idx="0">
            <a:schemeClr val="accent6"/>
          </a:effectRef>
          <a:fontRef idx="minor">
            <a:schemeClr val="dk1"/>
          </a:fontRef>
        </p:style>
        <p:txBody>
          <a:bodyPr wrap="square" rtlCol="0" anchor="ctr" anchorCtr="0">
            <a:noAutofit/>
          </a:bodyPr>
          <a:lstStyle/>
          <a:p>
            <a:pPr algn="ctr"/>
            <a:r>
              <a:rPr lang="en-US" sz="1050" dirty="0">
                <a:solidFill>
                  <a:schemeClr val="accent1"/>
                </a:solidFill>
                <a:latin typeface="Calibri" panose="020F0502020204030204" pitchFamily="34" charset="0"/>
              </a:rPr>
              <a:t>Varies based on risk covered: may include statement of facts; </a:t>
            </a:r>
            <a:r>
              <a:rPr lang="en-US" sz="1050" dirty="0">
                <a:solidFill>
                  <a:srgbClr val="002C77"/>
                </a:solidFill>
                <a:latin typeface="Calibri" panose="020F0502020204030204" pitchFamily="34" charset="0"/>
                <a:cs typeface="Calibri" panose="020F0502020204030204" pitchFamily="34" charset="0"/>
              </a:rPr>
              <a:t>recent draft acquisition agreement (if any); CIM (if any);  tax memo/opinion or statement of facts; tax loss exposure calculation; other relevant/supporting information</a:t>
            </a:r>
            <a:endParaRPr lang="en-US" sz="1050" dirty="0">
              <a:solidFill>
                <a:schemeClr val="accent1"/>
              </a:solidFill>
              <a:latin typeface="Calibri" panose="020F0502020204030204" pitchFamily="34" charset="0"/>
              <a:cs typeface="Calibri" panose="020F0502020204030204" pitchFamily="34" charset="0"/>
            </a:endParaRPr>
          </a:p>
        </p:txBody>
      </p:sp>
      <p:sp>
        <p:nvSpPr>
          <p:cNvPr id="37" name="TextBox 36"/>
          <p:cNvSpPr txBox="1"/>
          <p:nvPr/>
        </p:nvSpPr>
        <p:spPr>
          <a:xfrm>
            <a:off x="3441063" y="6019800"/>
            <a:ext cx="5704183" cy="304800"/>
          </a:xfrm>
          <a:prstGeom prst="roundRect">
            <a:avLst/>
          </a:prstGeom>
          <a:solidFill>
            <a:schemeClr val="accent2">
              <a:lumMod val="20000"/>
              <a:lumOff val="80000"/>
            </a:schemeClr>
          </a:solidFill>
          <a:ln/>
        </p:spPr>
        <p:style>
          <a:lnRef idx="2">
            <a:schemeClr val="accent6"/>
          </a:lnRef>
          <a:fillRef idx="1">
            <a:schemeClr val="lt1"/>
          </a:fillRef>
          <a:effectRef idx="0">
            <a:schemeClr val="accent6"/>
          </a:effectRef>
          <a:fontRef idx="minor">
            <a:schemeClr val="dk1"/>
          </a:fontRef>
        </p:style>
        <p:txBody>
          <a:bodyPr wrap="square" rtlCol="0" anchor="ctr" anchorCtr="0">
            <a:noAutofit/>
          </a:bodyPr>
          <a:lstStyle/>
          <a:p>
            <a:pPr algn="ctr"/>
            <a:r>
              <a:rPr lang="en-US" sz="1050" dirty="0">
                <a:solidFill>
                  <a:schemeClr val="accent1"/>
                </a:solidFill>
                <a:latin typeface="Calibri" panose="020F0502020204030204" pitchFamily="34" charset="0"/>
                <a:cs typeface="Calibri" panose="020F0502020204030204" pitchFamily="34" charset="0"/>
              </a:rPr>
              <a:t>Underwriters will typically bind coverage at signing subject to a 10% to 20% premium deposit</a:t>
            </a:r>
          </a:p>
        </p:txBody>
      </p:sp>
    </p:spTree>
    <p:extLst>
      <p:ext uri="{BB962C8B-B14F-4D97-AF65-F5344CB8AC3E}">
        <p14:creationId xmlns:p14="http://schemas.microsoft.com/office/powerpoint/2010/main" val="749599887"/>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3"/>
          <p:cNvSpPr>
            <a:spLocks noGrp="1"/>
          </p:cNvSpPr>
          <p:nvPr>
            <p:ph type="sldNum" sz="quarter" idx="10"/>
          </p:nvPr>
        </p:nvSpPr>
        <p:spPr>
          <a:xfrm>
            <a:off x="8691591" y="6337424"/>
            <a:ext cx="447675" cy="175882"/>
          </a:xfrm>
          <a:noFill/>
        </p:spPr>
        <p:txBody>
          <a:bodyPr/>
          <a:lstStyle>
            <a:lvl1pPr eaLnBrk="0" hangingPunct="0">
              <a:defRPr sz="1904">
                <a:solidFill>
                  <a:schemeClr val="tx1"/>
                </a:solidFill>
                <a:latin typeface="Arial" pitchFamily="34" charset="0"/>
                <a:ea typeface="MS PGothic" pitchFamily="34" charset="-128"/>
              </a:defRPr>
            </a:lvl1pPr>
            <a:lvl2pPr marL="707437" indent="-272091" eaLnBrk="0" hangingPunct="0">
              <a:defRPr sz="1904">
                <a:solidFill>
                  <a:schemeClr val="tx1"/>
                </a:solidFill>
                <a:latin typeface="Arial" pitchFamily="34" charset="0"/>
                <a:ea typeface="MS PGothic" pitchFamily="34" charset="-128"/>
              </a:defRPr>
            </a:lvl2pPr>
            <a:lvl3pPr marL="1088365" indent="-217673" eaLnBrk="0" hangingPunct="0">
              <a:defRPr sz="1904">
                <a:solidFill>
                  <a:schemeClr val="tx1"/>
                </a:solidFill>
                <a:latin typeface="Arial" pitchFamily="34" charset="0"/>
                <a:ea typeface="MS PGothic" pitchFamily="34" charset="-128"/>
              </a:defRPr>
            </a:lvl3pPr>
            <a:lvl4pPr marL="1523710" indent="-217673" eaLnBrk="0" hangingPunct="0">
              <a:defRPr sz="1904">
                <a:solidFill>
                  <a:schemeClr val="tx1"/>
                </a:solidFill>
                <a:latin typeface="Arial" pitchFamily="34" charset="0"/>
                <a:ea typeface="MS PGothic" pitchFamily="34" charset="-128"/>
              </a:defRPr>
            </a:lvl4pPr>
            <a:lvl5pPr marL="1959056" indent="-217673" eaLnBrk="0" hangingPunct="0">
              <a:defRPr sz="1904">
                <a:solidFill>
                  <a:schemeClr val="tx1"/>
                </a:solidFill>
                <a:latin typeface="Arial" pitchFamily="34" charset="0"/>
                <a:ea typeface="MS PGothic" pitchFamily="34" charset="-128"/>
              </a:defRPr>
            </a:lvl5pPr>
            <a:lvl6pPr marL="2394402" indent="-217673" algn="ctr" eaLnBrk="0" fontAlgn="base" hangingPunct="0">
              <a:lnSpc>
                <a:spcPct val="86000"/>
              </a:lnSpc>
              <a:spcBef>
                <a:spcPct val="0"/>
              </a:spcBef>
              <a:spcAft>
                <a:spcPct val="0"/>
              </a:spcAft>
              <a:defRPr sz="1904">
                <a:solidFill>
                  <a:schemeClr val="tx1"/>
                </a:solidFill>
                <a:latin typeface="Arial" pitchFamily="34" charset="0"/>
                <a:ea typeface="MS PGothic" pitchFamily="34" charset="-128"/>
              </a:defRPr>
            </a:lvl6pPr>
            <a:lvl7pPr marL="2829748" indent="-217673" algn="ctr" eaLnBrk="0" fontAlgn="base" hangingPunct="0">
              <a:lnSpc>
                <a:spcPct val="86000"/>
              </a:lnSpc>
              <a:spcBef>
                <a:spcPct val="0"/>
              </a:spcBef>
              <a:spcAft>
                <a:spcPct val="0"/>
              </a:spcAft>
              <a:defRPr sz="1904">
                <a:solidFill>
                  <a:schemeClr val="tx1"/>
                </a:solidFill>
                <a:latin typeface="Arial" pitchFamily="34" charset="0"/>
                <a:ea typeface="MS PGothic" pitchFamily="34" charset="-128"/>
              </a:defRPr>
            </a:lvl7pPr>
            <a:lvl8pPr marL="3265094" indent="-217673" algn="ctr" eaLnBrk="0" fontAlgn="base" hangingPunct="0">
              <a:lnSpc>
                <a:spcPct val="86000"/>
              </a:lnSpc>
              <a:spcBef>
                <a:spcPct val="0"/>
              </a:spcBef>
              <a:spcAft>
                <a:spcPct val="0"/>
              </a:spcAft>
              <a:defRPr sz="1904">
                <a:solidFill>
                  <a:schemeClr val="tx1"/>
                </a:solidFill>
                <a:latin typeface="Arial" pitchFamily="34" charset="0"/>
                <a:ea typeface="MS PGothic" pitchFamily="34" charset="-128"/>
              </a:defRPr>
            </a:lvl8pPr>
            <a:lvl9pPr marL="3700440" indent="-217673" algn="ctr" eaLnBrk="0" fontAlgn="base" hangingPunct="0">
              <a:lnSpc>
                <a:spcPct val="86000"/>
              </a:lnSpc>
              <a:spcBef>
                <a:spcPct val="0"/>
              </a:spcBef>
              <a:spcAft>
                <a:spcPct val="0"/>
              </a:spcAft>
              <a:defRPr sz="1904">
                <a:solidFill>
                  <a:schemeClr val="tx1"/>
                </a:solidFill>
                <a:latin typeface="Arial" pitchFamily="34" charset="0"/>
                <a:ea typeface="MS PGothic" pitchFamily="34" charset="-128"/>
              </a:defRPr>
            </a:lvl9pPr>
          </a:lstStyle>
          <a:p>
            <a:pPr defTabSz="870692" eaLnBrk="1" fontAlgn="base" hangingPunct="1">
              <a:spcBef>
                <a:spcPct val="0"/>
              </a:spcBef>
              <a:spcAft>
                <a:spcPct val="0"/>
              </a:spcAft>
            </a:pPr>
            <a:fld id="{B76C61AB-D8AC-4AC3-9522-35B15DE9ABD9}" type="slidenum">
              <a:rPr lang="en-US" sz="1143">
                <a:solidFill>
                  <a:srgbClr val="002C77"/>
                </a:solidFill>
                <a:latin typeface="Calibri" panose="020F0502020204030204" pitchFamily="34" charset="0"/>
              </a:rPr>
              <a:pPr defTabSz="870692" eaLnBrk="1" fontAlgn="base" hangingPunct="1">
                <a:spcBef>
                  <a:spcPct val="0"/>
                </a:spcBef>
                <a:spcAft>
                  <a:spcPct val="0"/>
                </a:spcAft>
              </a:pPr>
              <a:t>20</a:t>
            </a:fld>
            <a:endParaRPr lang="en-US" sz="1143" dirty="0">
              <a:solidFill>
                <a:srgbClr val="002C77"/>
              </a:solidFill>
              <a:latin typeface="Calibri" panose="020F0502020204030204" pitchFamily="34" charset="0"/>
            </a:endParaRPr>
          </a:p>
        </p:txBody>
      </p:sp>
      <p:sp>
        <p:nvSpPr>
          <p:cNvPr id="11268" name="Rectangle 2"/>
          <p:cNvSpPr>
            <a:spLocks noGrp="1" noChangeArrowheads="1"/>
          </p:cNvSpPr>
          <p:nvPr>
            <p:ph type="title"/>
          </p:nvPr>
        </p:nvSpPr>
        <p:spPr>
          <a:xfrm>
            <a:off x="455613" y="686256"/>
            <a:ext cx="8686800" cy="657569"/>
          </a:xfrm>
        </p:spPr>
        <p:txBody>
          <a:bodyPr/>
          <a:lstStyle/>
          <a:p>
            <a:pPr eaLnBrk="1" hangingPunct="1"/>
            <a:r>
              <a:rPr lang="en-US" sz="3047" b="1" dirty="0">
                <a:latin typeface="Calibri" panose="020F0502020204030204" pitchFamily="34" charset="0"/>
              </a:rPr>
              <a:t>Tax Indemnity Insurance for M&amp;A</a:t>
            </a:r>
            <a:br>
              <a:rPr lang="en-US" sz="2666" dirty="0"/>
            </a:br>
            <a:endParaRPr lang="en-US" sz="2666" dirty="0"/>
          </a:p>
        </p:txBody>
      </p:sp>
      <p:sp>
        <p:nvSpPr>
          <p:cNvPr id="2" name="Content Placeholder 1"/>
          <p:cNvSpPr>
            <a:spLocks noGrp="1"/>
          </p:cNvSpPr>
          <p:nvPr>
            <p:ph idx="1"/>
          </p:nvPr>
        </p:nvSpPr>
        <p:spPr>
          <a:xfrm>
            <a:off x="455613" y="1208687"/>
            <a:ext cx="8686800" cy="2413353"/>
          </a:xfrm>
        </p:spPr>
        <p:txBody>
          <a:bodyPr/>
          <a:lstStyle/>
          <a:p>
            <a:pPr marL="0" indent="0">
              <a:spcBef>
                <a:spcPts val="0"/>
              </a:spcBef>
              <a:spcAft>
                <a:spcPts val="1143"/>
              </a:spcAft>
              <a:buNone/>
            </a:pPr>
            <a:r>
              <a:rPr lang="en-US" b="1" dirty="0">
                <a:solidFill>
                  <a:schemeClr val="accent6"/>
                </a:solidFill>
                <a:latin typeface="Calibri" panose="020F0502020204030204" pitchFamily="34" charset="0"/>
              </a:rPr>
              <a:t>Provides coverage for financial losses for known tax risks that may be contested subsequent to closing</a:t>
            </a:r>
            <a:endParaRPr lang="en-US" dirty="0"/>
          </a:p>
        </p:txBody>
      </p:sp>
      <p:graphicFrame>
        <p:nvGraphicFramePr>
          <p:cNvPr id="5" name="Group 207"/>
          <p:cNvGraphicFramePr>
            <a:graphicFrameLocks noGrp="1"/>
          </p:cNvGraphicFramePr>
          <p:nvPr>
            <p:extLst>
              <p:ext uri="{D42A27DB-BD31-4B8C-83A1-F6EECF244321}">
                <p14:modId xmlns:p14="http://schemas.microsoft.com/office/powerpoint/2010/main" val="2462026578"/>
              </p:ext>
            </p:extLst>
          </p:nvPr>
        </p:nvGraphicFramePr>
        <p:xfrm>
          <a:off x="444473" y="3640102"/>
          <a:ext cx="8678177" cy="2382495"/>
        </p:xfrm>
        <a:graphic>
          <a:graphicData uri="http://schemas.openxmlformats.org/drawingml/2006/table">
            <a:tbl>
              <a:tblPr/>
              <a:tblGrid>
                <a:gridCol w="4339885">
                  <a:extLst>
                    <a:ext uri="{9D8B030D-6E8A-4147-A177-3AD203B41FA5}">
                      <a16:colId xmlns:a16="http://schemas.microsoft.com/office/drawing/2014/main" val="20000"/>
                    </a:ext>
                  </a:extLst>
                </a:gridCol>
                <a:gridCol w="4338292">
                  <a:extLst>
                    <a:ext uri="{9D8B030D-6E8A-4147-A177-3AD203B41FA5}">
                      <a16:colId xmlns:a16="http://schemas.microsoft.com/office/drawing/2014/main" val="20001"/>
                    </a:ext>
                  </a:extLst>
                </a:gridCol>
              </a:tblGrid>
              <a:tr h="327334">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lang="en-US" sz="1400" b="1" dirty="0">
                          <a:solidFill>
                            <a:schemeClr val="accent1"/>
                          </a:solidFill>
                          <a:latin typeface="Calibri" panose="020F0502020204030204" pitchFamily="34" charset="0"/>
                          <a:ea typeface="+mn-ea"/>
                          <a:cs typeface="+mn-cs"/>
                        </a:rPr>
                        <a:t>Buyers</a:t>
                      </a:r>
                    </a:p>
                  </a:txBody>
                  <a:tcPr marL="71882" marR="71882" marT="68452" marB="68452" horzOverflow="overflow">
                    <a:lnL cap="flat">
                      <a:noFill/>
                    </a:lnL>
                    <a:lnR cap="flat">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cap="flat">
                      <a:noFill/>
                    </a:lnTlToBr>
                    <a:lnBlToTr cap="flat">
                      <a:noFill/>
                    </a:lnBlToTr>
                    <a:no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lang="en-US" sz="1400" b="1" dirty="0">
                          <a:solidFill>
                            <a:schemeClr val="accent1"/>
                          </a:solidFill>
                          <a:latin typeface="Calibri" panose="020F0502020204030204" pitchFamily="34" charset="0"/>
                          <a:ea typeface="+mn-ea"/>
                          <a:cs typeface="+mn-cs"/>
                        </a:rPr>
                        <a:t>Sellers</a:t>
                      </a:r>
                    </a:p>
                  </a:txBody>
                  <a:tcPr marL="71882" marR="71882" marT="68452" marB="68452" horzOverflow="overflow">
                    <a:lnL cap="flat">
                      <a:noFill/>
                    </a:lnL>
                    <a:lnR cap="flat">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cap="flat">
                      <a:noFill/>
                    </a:lnTlToBr>
                    <a:lnBlToTr cap="flat">
                      <a:noFill/>
                    </a:lnBlToTr>
                    <a:noFill/>
                  </a:tcPr>
                </a:tc>
                <a:extLst>
                  <a:ext uri="{0D108BD9-81ED-4DB2-BD59-A6C34878D82A}">
                    <a16:rowId xmlns:a16="http://schemas.microsoft.com/office/drawing/2014/main" val="10000"/>
                  </a:ext>
                </a:extLst>
              </a:tr>
              <a:tr h="1785253">
                <a:tc>
                  <a:txBody>
                    <a:bodyPr/>
                    <a:lstStyle/>
                    <a:p>
                      <a:pPr marL="457200" marR="0" lvl="0" indent="-228600" algn="l" defTabSz="914400" rtl="0" eaLnBrk="1" fontAlgn="base" latinLnBrk="0" hangingPunct="1">
                        <a:lnSpc>
                          <a:spcPct val="100000"/>
                        </a:lnSpc>
                        <a:spcBef>
                          <a:spcPts val="0"/>
                        </a:spcBef>
                        <a:spcAft>
                          <a:spcPts val="600"/>
                        </a:spcAft>
                        <a:buClrTx/>
                        <a:buSzTx/>
                        <a:buFontTx/>
                        <a:buChar char="•"/>
                        <a:tabLst/>
                      </a:pPr>
                      <a:r>
                        <a:rPr kumimoji="0" lang="en-US" sz="1200" b="0" i="0" u="none" strike="noStrike" cap="none" normalizeH="0" baseline="0" dirty="0">
                          <a:ln>
                            <a:noFill/>
                          </a:ln>
                          <a:solidFill>
                            <a:schemeClr val="accent6">
                              <a:lumMod val="75000"/>
                            </a:schemeClr>
                          </a:solidFill>
                          <a:effectLst/>
                          <a:latin typeface="Calibri" panose="020F0502020204030204" pitchFamily="34" charset="0"/>
                          <a:ea typeface="MS PGothic" pitchFamily="34" charset="-128"/>
                        </a:rPr>
                        <a:t>Holistic insurance solution as supplement to R&amp;W insurance</a:t>
                      </a:r>
                    </a:p>
                    <a:p>
                      <a:pPr marL="457200" marR="0" lvl="0" indent="-228600" algn="l" defTabSz="914400" rtl="0" eaLnBrk="1" fontAlgn="base" latinLnBrk="0" hangingPunct="1">
                        <a:lnSpc>
                          <a:spcPct val="100000"/>
                        </a:lnSpc>
                        <a:spcBef>
                          <a:spcPts val="0"/>
                        </a:spcBef>
                        <a:spcAft>
                          <a:spcPts val="600"/>
                        </a:spcAft>
                        <a:buClrTx/>
                        <a:buSzTx/>
                        <a:buFontTx/>
                        <a:buChar char="•"/>
                        <a:tabLst/>
                        <a:defRPr/>
                      </a:pPr>
                      <a:r>
                        <a:rPr kumimoji="0" lang="en-US" sz="1200" b="0" i="0" u="none" strike="noStrike" cap="none" normalizeH="0" baseline="0" dirty="0">
                          <a:ln>
                            <a:noFill/>
                          </a:ln>
                          <a:solidFill>
                            <a:schemeClr val="accent6">
                              <a:lumMod val="75000"/>
                            </a:schemeClr>
                          </a:solidFill>
                          <a:effectLst/>
                          <a:latin typeface="Calibri" panose="020F0502020204030204" pitchFamily="34" charset="0"/>
                          <a:ea typeface="MS PGothic" pitchFamily="34" charset="-128"/>
                        </a:rPr>
                        <a:t>Provide recourse when no seller tax indemnity</a:t>
                      </a:r>
                    </a:p>
                    <a:p>
                      <a:pPr marL="457200" marR="0" lvl="0" indent="-228600" algn="l" defTabSz="914400" rtl="0" eaLnBrk="1" fontAlgn="base" latinLnBrk="0" hangingPunct="1">
                        <a:lnSpc>
                          <a:spcPct val="100000"/>
                        </a:lnSpc>
                        <a:spcBef>
                          <a:spcPts val="0"/>
                        </a:spcBef>
                        <a:spcAft>
                          <a:spcPts val="600"/>
                        </a:spcAft>
                        <a:buClrTx/>
                        <a:buSzTx/>
                        <a:buFontTx/>
                        <a:buChar char="•"/>
                        <a:tabLst/>
                        <a:defRPr/>
                      </a:pPr>
                      <a:r>
                        <a:rPr kumimoji="0" lang="en-US" sz="1200" b="0" i="0" u="none" strike="noStrike" cap="none" normalizeH="0" baseline="0" dirty="0">
                          <a:ln>
                            <a:noFill/>
                          </a:ln>
                          <a:solidFill>
                            <a:schemeClr val="accent6">
                              <a:lumMod val="75000"/>
                            </a:schemeClr>
                          </a:solidFill>
                          <a:effectLst/>
                          <a:latin typeface="Calibri" panose="020F0502020204030204" pitchFamily="34" charset="0"/>
                          <a:ea typeface="MS PGothic" pitchFamily="34" charset="-128"/>
                        </a:rPr>
                        <a:t>Eliminate seller post-closing credit risk</a:t>
                      </a:r>
                    </a:p>
                    <a:p>
                      <a:pPr marL="457200" marR="0" lvl="0" indent="-228600" algn="l" defTabSz="914400" rtl="0" eaLnBrk="1" fontAlgn="base" latinLnBrk="0" hangingPunct="1">
                        <a:lnSpc>
                          <a:spcPct val="100000"/>
                        </a:lnSpc>
                        <a:spcBef>
                          <a:spcPts val="0"/>
                        </a:spcBef>
                        <a:spcAft>
                          <a:spcPts val="600"/>
                        </a:spcAft>
                        <a:buClrTx/>
                        <a:buSzTx/>
                        <a:buFontTx/>
                        <a:buChar char="•"/>
                        <a:tabLst/>
                        <a:defRPr/>
                      </a:pPr>
                      <a:r>
                        <a:rPr kumimoji="0" lang="en-US" sz="1200" b="0" i="0" u="none" strike="noStrike" cap="none" normalizeH="0" baseline="0" dirty="0">
                          <a:ln>
                            <a:noFill/>
                          </a:ln>
                          <a:solidFill>
                            <a:schemeClr val="accent6">
                              <a:lumMod val="75000"/>
                            </a:schemeClr>
                          </a:solidFill>
                          <a:effectLst/>
                          <a:latin typeface="Calibri" panose="020F0502020204030204" pitchFamily="34" charset="0"/>
                          <a:ea typeface="MS PGothic" pitchFamily="34" charset="-128"/>
                        </a:rPr>
                        <a:t>Lock in future tax benefits priced into purchase price</a:t>
                      </a:r>
                    </a:p>
                    <a:p>
                      <a:pPr marL="457200" marR="0" lvl="0" indent="-228600" algn="l" defTabSz="914400" rtl="0" eaLnBrk="1" fontAlgn="base" latinLnBrk="0" hangingPunct="1">
                        <a:lnSpc>
                          <a:spcPct val="100000"/>
                        </a:lnSpc>
                        <a:spcBef>
                          <a:spcPts val="0"/>
                        </a:spcBef>
                        <a:spcAft>
                          <a:spcPts val="600"/>
                        </a:spcAft>
                        <a:buClrTx/>
                        <a:buSzTx/>
                        <a:buFontTx/>
                        <a:buChar char="•"/>
                        <a:tabLst/>
                        <a:defRPr/>
                      </a:pPr>
                      <a:r>
                        <a:rPr kumimoji="0" lang="en-US" sz="1200" b="0" i="0" u="none" strike="noStrike" cap="none" normalizeH="0" baseline="0" dirty="0">
                          <a:ln>
                            <a:noFill/>
                          </a:ln>
                          <a:solidFill>
                            <a:schemeClr val="accent6">
                              <a:lumMod val="75000"/>
                            </a:schemeClr>
                          </a:solidFill>
                          <a:effectLst/>
                          <a:latin typeface="Calibri" panose="020F0502020204030204" pitchFamily="34" charset="0"/>
                          <a:ea typeface="MS PGothic" pitchFamily="34" charset="-128"/>
                        </a:rPr>
                        <a:t>Remove impediment to closing where request for relief or ruling from IRS not available prior to signing</a:t>
                      </a:r>
                    </a:p>
                    <a:p>
                      <a:pPr marL="457200" marR="0" lvl="0" indent="-228600" algn="l" defTabSz="914400" rtl="0" eaLnBrk="1" fontAlgn="base" latinLnBrk="0" hangingPunct="1">
                        <a:lnSpc>
                          <a:spcPct val="100000"/>
                        </a:lnSpc>
                        <a:spcBef>
                          <a:spcPts val="0"/>
                        </a:spcBef>
                        <a:spcAft>
                          <a:spcPts val="600"/>
                        </a:spcAft>
                        <a:buClrTx/>
                        <a:buSzTx/>
                        <a:buFontTx/>
                        <a:buChar char="•"/>
                        <a:tabLst/>
                        <a:defRPr/>
                      </a:pPr>
                      <a:r>
                        <a:rPr kumimoji="0" lang="en-US" sz="1200" b="0" i="0" u="none" strike="noStrike" cap="none" normalizeH="0" baseline="0" dirty="0">
                          <a:ln>
                            <a:noFill/>
                          </a:ln>
                          <a:solidFill>
                            <a:schemeClr val="accent6">
                              <a:lumMod val="75000"/>
                            </a:schemeClr>
                          </a:solidFill>
                          <a:effectLst/>
                          <a:latin typeface="Calibri" panose="020F0502020204030204" pitchFamily="34" charset="0"/>
                          <a:ea typeface="MS PGothic" pitchFamily="34" charset="-128"/>
                        </a:rPr>
                        <a:t>Distinguish bid in auction</a:t>
                      </a:r>
                    </a:p>
                    <a:p>
                      <a:pPr marL="457200" marR="0" lvl="0" indent="-228600" algn="l" defTabSz="914400" rtl="0" eaLnBrk="1" fontAlgn="base" latinLnBrk="0" hangingPunct="1">
                        <a:lnSpc>
                          <a:spcPct val="100000"/>
                        </a:lnSpc>
                        <a:spcBef>
                          <a:spcPts val="0"/>
                        </a:spcBef>
                        <a:spcAft>
                          <a:spcPts val="600"/>
                        </a:spcAft>
                        <a:buClrTx/>
                        <a:buSzTx/>
                        <a:buFontTx/>
                        <a:buChar char="•"/>
                        <a:tabLst/>
                        <a:defRPr/>
                      </a:pPr>
                      <a:r>
                        <a:rPr kumimoji="0" lang="en-US" sz="1200" b="0" i="0" u="none" strike="noStrike" cap="none" normalizeH="0" baseline="0" dirty="0">
                          <a:ln>
                            <a:noFill/>
                          </a:ln>
                          <a:solidFill>
                            <a:schemeClr val="accent6">
                              <a:lumMod val="75000"/>
                            </a:schemeClr>
                          </a:solidFill>
                          <a:effectLst/>
                          <a:latin typeface="Calibri" panose="020F0502020204030204" pitchFamily="34" charset="0"/>
                          <a:ea typeface="MS PGothic" pitchFamily="34" charset="-128"/>
                        </a:rPr>
                        <a:t>Protect key relationships/employees</a:t>
                      </a:r>
                    </a:p>
                  </a:txBody>
                  <a:tcPr marL="71882" marT="68452" marB="43539" horzOverflow="overflow">
                    <a:lnL cap="flat">
                      <a:noFill/>
                    </a:lnL>
                    <a:lnR cap="flat">
                      <a:noFill/>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cap="flat">
                      <a:noFill/>
                    </a:lnTlToBr>
                    <a:lnBlToTr cap="flat">
                      <a:noFill/>
                    </a:lnBlToTr>
                    <a:noFill/>
                  </a:tcPr>
                </a:tc>
                <a:tc>
                  <a:txBody>
                    <a:bodyPr/>
                    <a:lstStyle/>
                    <a:p>
                      <a:pPr marL="457200" marR="0" lvl="0" indent="-228600" algn="l" defTabSz="914400" rtl="0" eaLnBrk="1" fontAlgn="base" latinLnBrk="0" hangingPunct="1">
                        <a:lnSpc>
                          <a:spcPct val="100000"/>
                        </a:lnSpc>
                        <a:spcBef>
                          <a:spcPts val="0"/>
                        </a:spcBef>
                        <a:spcAft>
                          <a:spcPts val="600"/>
                        </a:spcAft>
                        <a:buClrTx/>
                        <a:buSzTx/>
                        <a:buFontTx/>
                        <a:buChar char="•"/>
                        <a:tabLst/>
                      </a:pPr>
                      <a:r>
                        <a:rPr kumimoji="0" lang="en-US" sz="1200" b="0" i="0" u="none" strike="noStrike" cap="none" normalizeH="0" baseline="0" dirty="0">
                          <a:ln>
                            <a:noFill/>
                          </a:ln>
                          <a:solidFill>
                            <a:schemeClr val="accent6">
                              <a:lumMod val="75000"/>
                            </a:schemeClr>
                          </a:solidFill>
                          <a:effectLst/>
                          <a:latin typeface="Calibri" panose="020F0502020204030204" pitchFamily="34" charset="0"/>
                          <a:ea typeface="MS PGothic" pitchFamily="34" charset="-128"/>
                        </a:rPr>
                        <a:t>Reduce escrows or contingencies, thereby enabling distribution of sale proceeds (and maximize IRRs)</a:t>
                      </a:r>
                    </a:p>
                    <a:p>
                      <a:pPr marL="457200" marR="0" lvl="0" indent="-228600" algn="l" defTabSz="914400" rtl="0" eaLnBrk="1" fontAlgn="base" latinLnBrk="0" hangingPunct="1">
                        <a:lnSpc>
                          <a:spcPct val="100000"/>
                        </a:lnSpc>
                        <a:spcBef>
                          <a:spcPts val="0"/>
                        </a:spcBef>
                        <a:spcAft>
                          <a:spcPts val="600"/>
                        </a:spcAft>
                        <a:buClrTx/>
                        <a:buSzTx/>
                        <a:buFontTx/>
                        <a:buChar char="•"/>
                        <a:tabLst/>
                        <a:defRPr/>
                      </a:pPr>
                      <a:r>
                        <a:rPr kumimoji="0" lang="en-US" sz="1200" b="0" i="0" u="none" strike="noStrike" cap="none" normalizeH="0" baseline="0" dirty="0">
                          <a:ln>
                            <a:noFill/>
                          </a:ln>
                          <a:solidFill>
                            <a:schemeClr val="accent6">
                              <a:lumMod val="75000"/>
                            </a:schemeClr>
                          </a:solidFill>
                          <a:effectLst/>
                          <a:latin typeface="Calibri" panose="020F0502020204030204" pitchFamily="34" charset="0"/>
                          <a:ea typeface="MS PGothic" pitchFamily="34" charset="-128"/>
                        </a:rPr>
                        <a:t>Include insurance as the sole remedy in draft agreements in auctions</a:t>
                      </a:r>
                    </a:p>
                    <a:p>
                      <a:pPr marL="457200" marR="0" lvl="0" indent="-228600" algn="l" defTabSz="914400" rtl="0" eaLnBrk="1" fontAlgn="base" latinLnBrk="0" hangingPunct="1">
                        <a:lnSpc>
                          <a:spcPct val="100000"/>
                        </a:lnSpc>
                        <a:spcBef>
                          <a:spcPts val="0"/>
                        </a:spcBef>
                        <a:spcAft>
                          <a:spcPts val="600"/>
                        </a:spcAft>
                        <a:buClrTx/>
                        <a:buSzTx/>
                        <a:buFontTx/>
                        <a:buChar char="•"/>
                        <a:tabLst/>
                      </a:pPr>
                      <a:r>
                        <a:rPr kumimoji="0" lang="en-US" sz="1200" b="0" i="0" u="none" strike="noStrike" cap="none" normalizeH="0" baseline="0" dirty="0">
                          <a:ln>
                            <a:noFill/>
                          </a:ln>
                          <a:solidFill>
                            <a:schemeClr val="accent6">
                              <a:lumMod val="75000"/>
                            </a:schemeClr>
                          </a:solidFill>
                          <a:effectLst/>
                          <a:latin typeface="Calibri" panose="020F0502020204030204" pitchFamily="34" charset="0"/>
                          <a:ea typeface="MS PGothic" pitchFamily="34" charset="-128"/>
                        </a:rPr>
                        <a:t>Attract best offers by maximizing indemnification</a:t>
                      </a:r>
                    </a:p>
                    <a:p>
                      <a:pPr marL="457200" marR="0" lvl="0" indent="-228600" algn="l" defTabSz="914400" rtl="0" eaLnBrk="1" fontAlgn="base" latinLnBrk="0" hangingPunct="1">
                        <a:lnSpc>
                          <a:spcPct val="100000"/>
                        </a:lnSpc>
                        <a:spcBef>
                          <a:spcPts val="0"/>
                        </a:spcBef>
                        <a:spcAft>
                          <a:spcPts val="600"/>
                        </a:spcAft>
                        <a:buClrTx/>
                        <a:buSzTx/>
                        <a:buFontTx/>
                        <a:buChar char="•"/>
                        <a:tabLst/>
                      </a:pPr>
                      <a:r>
                        <a:rPr kumimoji="0" lang="en-US" sz="1200" b="0" i="0" u="none" strike="noStrike" cap="none" normalizeH="0" baseline="0" dirty="0">
                          <a:ln>
                            <a:noFill/>
                          </a:ln>
                          <a:solidFill>
                            <a:schemeClr val="accent6">
                              <a:lumMod val="75000"/>
                            </a:schemeClr>
                          </a:solidFill>
                          <a:effectLst/>
                          <a:latin typeface="Calibri" panose="020F0502020204030204" pitchFamily="34" charset="0"/>
                          <a:ea typeface="MS PGothic" pitchFamily="34" charset="-128"/>
                        </a:rPr>
                        <a:t>Protect against future adverse consequences on seller from sale (i.e., steps taken to allow buyer to max tax benefits)</a:t>
                      </a:r>
                    </a:p>
                    <a:p>
                      <a:pPr marL="457200" marR="0" lvl="0" indent="-228600" algn="l" defTabSz="914400" rtl="0" eaLnBrk="1" fontAlgn="base" latinLnBrk="0" hangingPunct="1">
                        <a:lnSpc>
                          <a:spcPct val="100000"/>
                        </a:lnSpc>
                        <a:spcBef>
                          <a:spcPts val="0"/>
                        </a:spcBef>
                        <a:spcAft>
                          <a:spcPts val="600"/>
                        </a:spcAft>
                        <a:buClrTx/>
                        <a:buSzTx/>
                        <a:buFontTx/>
                        <a:buChar char="•"/>
                        <a:tabLst/>
                      </a:pPr>
                      <a:r>
                        <a:rPr kumimoji="0" lang="en-US" sz="1200" b="0" i="0" u="none" strike="noStrike" cap="none" normalizeH="0" baseline="0" dirty="0">
                          <a:ln>
                            <a:noFill/>
                          </a:ln>
                          <a:solidFill>
                            <a:schemeClr val="accent6">
                              <a:lumMod val="75000"/>
                            </a:schemeClr>
                          </a:solidFill>
                          <a:effectLst/>
                          <a:latin typeface="Calibri" panose="020F0502020204030204" pitchFamily="34" charset="0"/>
                          <a:ea typeface="MS PGothic" pitchFamily="34" charset="-128"/>
                        </a:rPr>
                        <a:t>Protect passive sellers</a:t>
                      </a:r>
                    </a:p>
                  </a:txBody>
                  <a:tcPr marL="71882" marR="71882" marT="68452" marB="68452" horzOverflow="overflow">
                    <a:lnL cap="flat">
                      <a:noFill/>
                    </a:lnL>
                    <a:lnR cap="flat">
                      <a:noFill/>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cap="flat">
                      <a:noFill/>
                    </a:lnTlToBr>
                    <a:lnBlToTr cap="flat">
                      <a:noFill/>
                    </a:lnBlToTr>
                    <a:noFill/>
                  </a:tcPr>
                </a:tc>
                <a:extLst>
                  <a:ext uri="{0D108BD9-81ED-4DB2-BD59-A6C34878D82A}">
                    <a16:rowId xmlns:a16="http://schemas.microsoft.com/office/drawing/2014/main" val="10001"/>
                  </a:ext>
                </a:extLst>
              </a:tr>
            </a:tbl>
          </a:graphicData>
        </a:graphic>
      </p:graphicFrame>
      <p:sp>
        <p:nvSpPr>
          <p:cNvPr id="3" name="Rectangle 2"/>
          <p:cNvSpPr/>
          <p:nvPr/>
        </p:nvSpPr>
        <p:spPr>
          <a:xfrm>
            <a:off x="331477" y="3276600"/>
            <a:ext cx="2262542" cy="357021"/>
          </a:xfrm>
          <a:prstGeom prst="rect">
            <a:avLst/>
          </a:prstGeom>
        </p:spPr>
        <p:txBody>
          <a:bodyPr wrap="none">
            <a:spAutoFit/>
          </a:bodyPr>
          <a:lstStyle/>
          <a:p>
            <a:r>
              <a:rPr lang="en-US" b="1" dirty="0">
                <a:solidFill>
                  <a:schemeClr val="accent6"/>
                </a:solidFill>
                <a:latin typeface="Calibri" panose="020F0502020204030204" pitchFamily="34" charset="0"/>
              </a:rPr>
              <a:t>Typical Motivations</a:t>
            </a:r>
          </a:p>
        </p:txBody>
      </p:sp>
      <p:sp>
        <p:nvSpPr>
          <p:cNvPr id="7" name="Content Placeholder 1"/>
          <p:cNvSpPr txBox="1">
            <a:spLocks/>
          </p:cNvSpPr>
          <p:nvPr/>
        </p:nvSpPr>
        <p:spPr bwMode="gray">
          <a:xfrm>
            <a:off x="455613" y="1981201"/>
            <a:ext cx="8747059" cy="1752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193487" indent="-193487" algn="l" rtl="0" fontAlgn="base">
              <a:spcBef>
                <a:spcPct val="60000"/>
              </a:spcBef>
              <a:spcAft>
                <a:spcPct val="0"/>
              </a:spcAft>
              <a:buChar char="•"/>
              <a:defRPr sz="1904">
                <a:solidFill>
                  <a:schemeClr val="tx1"/>
                </a:solidFill>
                <a:latin typeface="+mn-lt"/>
                <a:ea typeface="+mn-ea"/>
                <a:cs typeface="+mn-cs"/>
              </a:defRPr>
            </a:lvl1pPr>
            <a:lvl2pPr marL="483718" indent="-266045" algn="l" rtl="0" fontAlgn="base">
              <a:spcBef>
                <a:spcPct val="20000"/>
              </a:spcBef>
              <a:spcAft>
                <a:spcPct val="0"/>
              </a:spcAft>
              <a:buChar char="–"/>
              <a:defRPr sz="1904">
                <a:solidFill>
                  <a:schemeClr val="tx1"/>
                </a:solidFill>
                <a:latin typeface="+mn-lt"/>
                <a:ea typeface="+mn-ea"/>
              </a:defRPr>
            </a:lvl2pPr>
            <a:lvl3pPr marL="653019" indent="-169301" algn="l" rtl="0" fontAlgn="base">
              <a:spcBef>
                <a:spcPct val="20000"/>
              </a:spcBef>
              <a:spcAft>
                <a:spcPct val="0"/>
              </a:spcAft>
              <a:buFont typeface="Arial" charset="0"/>
              <a:buChar char="­"/>
              <a:defRPr sz="1904">
                <a:solidFill>
                  <a:schemeClr val="tx1"/>
                </a:solidFill>
                <a:latin typeface="+mn-lt"/>
                <a:ea typeface="+mn-ea"/>
              </a:defRPr>
            </a:lvl3pPr>
            <a:lvl4pPr marL="822320" indent="-169301" algn="l" rtl="0" fontAlgn="base">
              <a:spcBef>
                <a:spcPct val="20000"/>
              </a:spcBef>
              <a:spcAft>
                <a:spcPct val="0"/>
              </a:spcAft>
              <a:buFont typeface="Arial" charset="0"/>
              <a:buChar char="­"/>
              <a:defRPr sz="1904">
                <a:solidFill>
                  <a:schemeClr val="tx1"/>
                </a:solidFill>
                <a:latin typeface="+mn-lt"/>
                <a:ea typeface="+mn-ea"/>
              </a:defRPr>
            </a:lvl4pPr>
            <a:lvl5pPr marL="991621" indent="-169301" algn="l" rtl="0" fontAlgn="base">
              <a:spcBef>
                <a:spcPct val="20000"/>
              </a:spcBef>
              <a:spcAft>
                <a:spcPct val="0"/>
              </a:spcAft>
              <a:buFont typeface="Arial" charset="0"/>
              <a:buChar char="-"/>
              <a:defRPr sz="1904">
                <a:solidFill>
                  <a:schemeClr val="tx1"/>
                </a:solidFill>
                <a:latin typeface="+mn-lt"/>
                <a:ea typeface="+mn-ea"/>
              </a:defRPr>
            </a:lvl5pPr>
            <a:lvl6pPr marL="1426967" indent="-169301" algn="l" rtl="0" fontAlgn="base">
              <a:spcBef>
                <a:spcPct val="20000"/>
              </a:spcBef>
              <a:spcAft>
                <a:spcPct val="0"/>
              </a:spcAft>
              <a:buFont typeface="Arial" charset="0"/>
              <a:buChar char="-"/>
              <a:defRPr sz="1904">
                <a:solidFill>
                  <a:schemeClr val="tx1"/>
                </a:solidFill>
                <a:latin typeface="+mn-lt"/>
                <a:ea typeface="+mn-ea"/>
              </a:defRPr>
            </a:lvl6pPr>
            <a:lvl7pPr marL="1862313" indent="-169301" algn="l" rtl="0" fontAlgn="base">
              <a:spcBef>
                <a:spcPct val="20000"/>
              </a:spcBef>
              <a:spcAft>
                <a:spcPct val="0"/>
              </a:spcAft>
              <a:buFont typeface="Arial" charset="0"/>
              <a:buChar char="-"/>
              <a:defRPr sz="1904">
                <a:solidFill>
                  <a:schemeClr val="tx1"/>
                </a:solidFill>
                <a:latin typeface="+mn-lt"/>
                <a:ea typeface="+mn-ea"/>
              </a:defRPr>
            </a:lvl7pPr>
            <a:lvl8pPr marL="2297659" indent="-169301" algn="l" rtl="0" fontAlgn="base">
              <a:spcBef>
                <a:spcPct val="20000"/>
              </a:spcBef>
              <a:spcAft>
                <a:spcPct val="0"/>
              </a:spcAft>
              <a:buFont typeface="Arial" charset="0"/>
              <a:buChar char="-"/>
              <a:defRPr sz="1904">
                <a:solidFill>
                  <a:schemeClr val="tx1"/>
                </a:solidFill>
                <a:latin typeface="+mn-lt"/>
                <a:ea typeface="+mn-ea"/>
              </a:defRPr>
            </a:lvl8pPr>
            <a:lvl9pPr marL="2733004" indent="-169301" algn="l" rtl="0" fontAlgn="base">
              <a:spcBef>
                <a:spcPct val="20000"/>
              </a:spcBef>
              <a:spcAft>
                <a:spcPct val="0"/>
              </a:spcAft>
              <a:buFont typeface="Arial" charset="0"/>
              <a:buChar char="-"/>
              <a:defRPr sz="1904">
                <a:solidFill>
                  <a:schemeClr val="tx1"/>
                </a:solidFill>
                <a:latin typeface="+mn-lt"/>
                <a:ea typeface="+mn-ea"/>
              </a:defRPr>
            </a:lvl9pPr>
          </a:lstStyle>
          <a:p>
            <a:pPr marL="231775" indent="-231775">
              <a:spcBef>
                <a:spcPts val="0"/>
              </a:spcBef>
              <a:spcAft>
                <a:spcPts val="1143"/>
              </a:spcAft>
              <a:buFont typeface="Arial" panose="020B0604020202020204" pitchFamily="34" charset="0"/>
              <a:buChar char="•"/>
            </a:pPr>
            <a:r>
              <a:rPr lang="en-US" sz="1200" dirty="0">
                <a:solidFill>
                  <a:schemeClr val="accent1"/>
                </a:solidFill>
                <a:latin typeface="Calibri" panose="020F0502020204030204" pitchFamily="34" charset="0"/>
              </a:rPr>
              <a:t>R&amp;W insurance excludes known tax risks (i.e., tax risks identified in a buyer side tax due diligence report) and certain known tax attributes (i.e., net operating losses; tax credits)</a:t>
            </a:r>
          </a:p>
          <a:p>
            <a:pPr marL="231775" indent="-231775">
              <a:spcBef>
                <a:spcPts val="0"/>
              </a:spcBef>
              <a:spcAft>
                <a:spcPts val="1143"/>
              </a:spcAft>
              <a:buFont typeface="Arial" panose="020B0604020202020204" pitchFamily="34" charset="0"/>
              <a:buChar char="•"/>
            </a:pPr>
            <a:r>
              <a:rPr lang="en-US" sz="1200" dirty="0">
                <a:solidFill>
                  <a:schemeClr val="accent1"/>
                </a:solidFill>
                <a:latin typeface="Calibri" panose="020F0502020204030204" pitchFamily="34" charset="0"/>
              </a:rPr>
              <a:t>Tax issues can occur a different levels of the transaction, for example: (a) Target historic exposures; (b) post-closing benefits expected by Buyer that may not be realized (i.e., basis step-up); (c) pre-closing restructuring that may have adverse consequences for the seller; (d) executive compensation on exit; (e) payments to Seller where Seller intends to remain with the Target group</a:t>
            </a:r>
          </a:p>
          <a:p>
            <a:pPr marL="231775" indent="-231775">
              <a:spcBef>
                <a:spcPts val="0"/>
              </a:spcBef>
              <a:spcAft>
                <a:spcPts val="1143"/>
              </a:spcAft>
              <a:buFont typeface="Arial" panose="020B0604020202020204" pitchFamily="34" charset="0"/>
              <a:buChar char="•"/>
            </a:pPr>
            <a:endParaRPr lang="en-US" sz="1200" dirty="0">
              <a:solidFill>
                <a:schemeClr val="accent1"/>
              </a:solidFill>
              <a:latin typeface="Calibri" panose="020F0502020204030204" pitchFamily="34" charset="0"/>
            </a:endParaRPr>
          </a:p>
          <a:p>
            <a:pPr marL="0" indent="0">
              <a:buFontTx/>
              <a:buNone/>
            </a:pPr>
            <a:endParaRPr lang="en-US" dirty="0"/>
          </a:p>
        </p:txBody>
      </p:sp>
    </p:spTree>
    <p:extLst>
      <p:ext uri="{BB962C8B-B14F-4D97-AF65-F5344CB8AC3E}">
        <p14:creationId xmlns:p14="http://schemas.microsoft.com/office/powerpoint/2010/main" val="1054317429"/>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0"/>
          </p:nvPr>
        </p:nvSpPr>
        <p:spPr>
          <a:xfrm>
            <a:off x="8691591" y="6345638"/>
            <a:ext cx="447675" cy="175882"/>
          </a:xfrm>
          <a:noFill/>
        </p:spPr>
        <p:txBody>
          <a:bodyPr/>
          <a:lstStyle>
            <a:lvl1pPr eaLnBrk="0" hangingPunct="0">
              <a:defRPr sz="1904">
                <a:solidFill>
                  <a:schemeClr val="tx1"/>
                </a:solidFill>
                <a:latin typeface="Arial" pitchFamily="34" charset="0"/>
                <a:ea typeface="MS PGothic" pitchFamily="34" charset="-128"/>
              </a:defRPr>
            </a:lvl1pPr>
            <a:lvl2pPr marL="707437" indent="-272091" eaLnBrk="0" hangingPunct="0">
              <a:defRPr sz="1904">
                <a:solidFill>
                  <a:schemeClr val="tx1"/>
                </a:solidFill>
                <a:latin typeface="Arial" pitchFamily="34" charset="0"/>
                <a:ea typeface="MS PGothic" pitchFamily="34" charset="-128"/>
              </a:defRPr>
            </a:lvl2pPr>
            <a:lvl3pPr marL="1088365" indent="-217673" eaLnBrk="0" hangingPunct="0">
              <a:defRPr sz="1904">
                <a:solidFill>
                  <a:schemeClr val="tx1"/>
                </a:solidFill>
                <a:latin typeface="Arial" pitchFamily="34" charset="0"/>
                <a:ea typeface="MS PGothic" pitchFamily="34" charset="-128"/>
              </a:defRPr>
            </a:lvl3pPr>
            <a:lvl4pPr marL="1523710" indent="-217673" eaLnBrk="0" hangingPunct="0">
              <a:defRPr sz="1904">
                <a:solidFill>
                  <a:schemeClr val="tx1"/>
                </a:solidFill>
                <a:latin typeface="Arial" pitchFamily="34" charset="0"/>
                <a:ea typeface="MS PGothic" pitchFamily="34" charset="-128"/>
              </a:defRPr>
            </a:lvl4pPr>
            <a:lvl5pPr marL="1959056" indent="-217673" eaLnBrk="0" hangingPunct="0">
              <a:defRPr sz="1904">
                <a:solidFill>
                  <a:schemeClr val="tx1"/>
                </a:solidFill>
                <a:latin typeface="Arial" pitchFamily="34" charset="0"/>
                <a:ea typeface="MS PGothic" pitchFamily="34" charset="-128"/>
              </a:defRPr>
            </a:lvl5pPr>
            <a:lvl6pPr marL="2394402" indent="-217673" algn="ctr" eaLnBrk="0" fontAlgn="base" hangingPunct="0">
              <a:lnSpc>
                <a:spcPct val="86000"/>
              </a:lnSpc>
              <a:spcBef>
                <a:spcPct val="0"/>
              </a:spcBef>
              <a:spcAft>
                <a:spcPct val="0"/>
              </a:spcAft>
              <a:defRPr sz="1904">
                <a:solidFill>
                  <a:schemeClr val="tx1"/>
                </a:solidFill>
                <a:latin typeface="Arial" pitchFamily="34" charset="0"/>
                <a:ea typeface="MS PGothic" pitchFamily="34" charset="-128"/>
              </a:defRPr>
            </a:lvl6pPr>
            <a:lvl7pPr marL="2829748" indent="-217673" algn="ctr" eaLnBrk="0" fontAlgn="base" hangingPunct="0">
              <a:lnSpc>
                <a:spcPct val="86000"/>
              </a:lnSpc>
              <a:spcBef>
                <a:spcPct val="0"/>
              </a:spcBef>
              <a:spcAft>
                <a:spcPct val="0"/>
              </a:spcAft>
              <a:defRPr sz="1904">
                <a:solidFill>
                  <a:schemeClr val="tx1"/>
                </a:solidFill>
                <a:latin typeface="Arial" pitchFamily="34" charset="0"/>
                <a:ea typeface="MS PGothic" pitchFamily="34" charset="-128"/>
              </a:defRPr>
            </a:lvl7pPr>
            <a:lvl8pPr marL="3265094" indent="-217673" algn="ctr" eaLnBrk="0" fontAlgn="base" hangingPunct="0">
              <a:lnSpc>
                <a:spcPct val="86000"/>
              </a:lnSpc>
              <a:spcBef>
                <a:spcPct val="0"/>
              </a:spcBef>
              <a:spcAft>
                <a:spcPct val="0"/>
              </a:spcAft>
              <a:defRPr sz="1904">
                <a:solidFill>
                  <a:schemeClr val="tx1"/>
                </a:solidFill>
                <a:latin typeface="Arial" pitchFamily="34" charset="0"/>
                <a:ea typeface="MS PGothic" pitchFamily="34" charset="-128"/>
              </a:defRPr>
            </a:lvl8pPr>
            <a:lvl9pPr marL="3700440" indent="-217673" algn="ctr" eaLnBrk="0" fontAlgn="base" hangingPunct="0">
              <a:lnSpc>
                <a:spcPct val="86000"/>
              </a:lnSpc>
              <a:spcBef>
                <a:spcPct val="0"/>
              </a:spcBef>
              <a:spcAft>
                <a:spcPct val="0"/>
              </a:spcAft>
              <a:defRPr sz="1904">
                <a:solidFill>
                  <a:schemeClr val="tx1"/>
                </a:solidFill>
                <a:latin typeface="Arial" pitchFamily="34" charset="0"/>
                <a:ea typeface="MS PGothic" pitchFamily="34" charset="-128"/>
              </a:defRPr>
            </a:lvl9pPr>
          </a:lstStyle>
          <a:p>
            <a:pPr defTabSz="870692" eaLnBrk="1" fontAlgn="base" hangingPunct="1">
              <a:spcBef>
                <a:spcPct val="0"/>
              </a:spcBef>
              <a:spcAft>
                <a:spcPct val="0"/>
              </a:spcAft>
            </a:pPr>
            <a:fld id="{5D59623B-9C71-4123-9BE0-AF44855D6CFE}" type="slidenum">
              <a:rPr lang="en-US" sz="1143">
                <a:solidFill>
                  <a:srgbClr val="002C77"/>
                </a:solidFill>
                <a:latin typeface="Calibri" panose="020F0502020204030204" pitchFamily="34" charset="0"/>
              </a:rPr>
              <a:pPr defTabSz="870692" eaLnBrk="1" fontAlgn="base" hangingPunct="1">
                <a:spcBef>
                  <a:spcPct val="0"/>
                </a:spcBef>
                <a:spcAft>
                  <a:spcPct val="0"/>
                </a:spcAft>
              </a:pPr>
              <a:t>21</a:t>
            </a:fld>
            <a:endParaRPr lang="en-US" sz="1143" dirty="0">
              <a:solidFill>
                <a:srgbClr val="002C77"/>
              </a:solidFill>
              <a:latin typeface="Calibri" panose="020F0502020204030204" pitchFamily="34" charset="0"/>
            </a:endParaRPr>
          </a:p>
        </p:txBody>
      </p:sp>
      <p:sp>
        <p:nvSpPr>
          <p:cNvPr id="15364" name="Rectangle 2"/>
          <p:cNvSpPr>
            <a:spLocks noGrp="1" noChangeArrowheads="1"/>
          </p:cNvSpPr>
          <p:nvPr>
            <p:ph type="title"/>
          </p:nvPr>
        </p:nvSpPr>
        <p:spPr>
          <a:xfrm>
            <a:off x="455613" y="686256"/>
            <a:ext cx="8686800" cy="657569"/>
          </a:xfrm>
        </p:spPr>
        <p:txBody>
          <a:bodyPr/>
          <a:lstStyle/>
          <a:p>
            <a:pPr eaLnBrk="1" hangingPunct="1"/>
            <a:r>
              <a:rPr lang="en-US" sz="3047" b="1" dirty="0">
                <a:latin typeface="Calibri" panose="020F0502020204030204" pitchFamily="34" charset="0"/>
              </a:rPr>
              <a:t>Tax Insurance: State of the Market</a:t>
            </a:r>
          </a:p>
        </p:txBody>
      </p:sp>
      <p:sp>
        <p:nvSpPr>
          <p:cNvPr id="2" name="Content Placeholder 1"/>
          <p:cNvSpPr>
            <a:spLocks noGrp="1"/>
          </p:cNvSpPr>
          <p:nvPr>
            <p:ph idx="1"/>
          </p:nvPr>
        </p:nvSpPr>
        <p:spPr>
          <a:xfrm>
            <a:off x="455613" y="1208683"/>
            <a:ext cx="8686800" cy="1458317"/>
          </a:xfrm>
        </p:spPr>
        <p:txBody>
          <a:bodyPr/>
          <a:lstStyle/>
          <a:p>
            <a:pPr marL="0" indent="0">
              <a:spcBef>
                <a:spcPts val="0"/>
              </a:spcBef>
              <a:spcAft>
                <a:spcPts val="571"/>
              </a:spcAft>
              <a:buNone/>
            </a:pPr>
            <a:r>
              <a:rPr lang="en-US" b="1" dirty="0">
                <a:solidFill>
                  <a:schemeClr val="accent6"/>
                </a:solidFill>
                <a:latin typeface="Calibri" panose="020F0502020204030204" pitchFamily="34" charset="0"/>
              </a:rPr>
              <a:t>Increased popularity and well-developed market</a:t>
            </a:r>
          </a:p>
          <a:p>
            <a:pPr marL="435346" lvl="1" indent="-217673">
              <a:spcBef>
                <a:spcPts val="0"/>
              </a:spcBef>
              <a:spcAft>
                <a:spcPts val="571"/>
              </a:spcAft>
              <a:buFont typeface="Arial" panose="020B0604020202020204" pitchFamily="34" charset="0"/>
              <a:buChar char="•"/>
            </a:pPr>
            <a:r>
              <a:rPr lang="en-US" sz="1400" dirty="0">
                <a:solidFill>
                  <a:schemeClr val="accent1"/>
                </a:solidFill>
                <a:latin typeface="Calibri" panose="020F0502020204030204" pitchFamily="34" charset="0"/>
              </a:rPr>
              <a:t>Insurers / MGUs staffed by former tax attorneys – work on deal timeframes</a:t>
            </a:r>
          </a:p>
          <a:p>
            <a:pPr marL="435346" lvl="1" indent="-217673">
              <a:spcBef>
                <a:spcPts val="0"/>
              </a:spcBef>
              <a:spcAft>
                <a:spcPts val="571"/>
              </a:spcAft>
              <a:buFont typeface="Arial" panose="020B0604020202020204" pitchFamily="34" charset="0"/>
              <a:buChar char="•"/>
            </a:pPr>
            <a:r>
              <a:rPr lang="en-US" sz="1400" dirty="0">
                <a:solidFill>
                  <a:schemeClr val="accent1"/>
                </a:solidFill>
                <a:latin typeface="Calibri" panose="020F0502020204030204" pitchFamily="34" charset="0"/>
              </a:rPr>
              <a:t>International capabilities</a:t>
            </a:r>
          </a:p>
          <a:p>
            <a:pPr marL="0" indent="0">
              <a:spcBef>
                <a:spcPts val="0"/>
              </a:spcBef>
              <a:spcAft>
                <a:spcPts val="571"/>
              </a:spcAft>
              <a:buNone/>
            </a:pPr>
            <a:endParaRPr lang="en-US" b="1" dirty="0">
              <a:solidFill>
                <a:schemeClr val="accent6"/>
              </a:solidFill>
              <a:latin typeface="Calibri" panose="020F0502020204030204" pitchFamily="34" charset="0"/>
            </a:endParaRPr>
          </a:p>
          <a:p>
            <a:pPr marL="0" indent="0">
              <a:spcBef>
                <a:spcPts val="0"/>
              </a:spcBef>
              <a:spcAft>
                <a:spcPts val="571"/>
              </a:spcAft>
              <a:buNone/>
            </a:pPr>
            <a:r>
              <a:rPr lang="en-US" b="1" dirty="0">
                <a:solidFill>
                  <a:schemeClr val="accent6"/>
                </a:solidFill>
                <a:latin typeface="Calibri" panose="020F0502020204030204" pitchFamily="34" charset="0"/>
              </a:rPr>
              <a:t>Insurers with tax underwriting</a:t>
            </a:r>
          </a:p>
          <a:p>
            <a:pPr marL="0" indent="0">
              <a:spcBef>
                <a:spcPts val="0"/>
              </a:spcBef>
              <a:spcAft>
                <a:spcPts val="571"/>
              </a:spcAft>
              <a:buNone/>
            </a:pPr>
            <a:endParaRPr lang="en-US" b="1" dirty="0">
              <a:solidFill>
                <a:schemeClr val="accent6"/>
              </a:solidFill>
              <a:latin typeface="Calibri" panose="020F0502020204030204" pitchFamily="34" charset="0"/>
            </a:endParaRPr>
          </a:p>
          <a:p>
            <a:pPr marL="0" indent="0">
              <a:spcBef>
                <a:spcPts val="0"/>
              </a:spcBef>
              <a:spcAft>
                <a:spcPts val="571"/>
              </a:spcAft>
              <a:buNone/>
            </a:pPr>
            <a:endParaRPr lang="en-US" b="1" dirty="0">
              <a:solidFill>
                <a:schemeClr val="accent6"/>
              </a:solidFill>
              <a:latin typeface="Calibri" panose="020F0502020204030204" pitchFamily="34" charset="0"/>
            </a:endParaRPr>
          </a:p>
          <a:p>
            <a:pPr marL="0" indent="0">
              <a:spcBef>
                <a:spcPts val="0"/>
              </a:spcBef>
              <a:spcAft>
                <a:spcPts val="571"/>
              </a:spcAft>
              <a:buNone/>
            </a:pPr>
            <a:endParaRPr lang="en-US" b="1" dirty="0">
              <a:solidFill>
                <a:schemeClr val="accent6"/>
              </a:solidFill>
              <a:latin typeface="Calibri" panose="020F0502020204030204" pitchFamily="34" charset="0"/>
            </a:endParaRPr>
          </a:p>
          <a:p>
            <a:pPr marL="0" indent="0">
              <a:spcBef>
                <a:spcPts val="0"/>
              </a:spcBef>
              <a:spcAft>
                <a:spcPts val="571"/>
              </a:spcAft>
              <a:buNone/>
            </a:pPr>
            <a:endParaRPr lang="en-US" b="1" dirty="0">
              <a:solidFill>
                <a:schemeClr val="accent6"/>
              </a:solidFill>
              <a:latin typeface="Calibri" panose="020F0502020204030204" pitchFamily="34" charset="0"/>
            </a:endParaRPr>
          </a:p>
          <a:p>
            <a:pPr marL="0" indent="0">
              <a:spcBef>
                <a:spcPts val="0"/>
              </a:spcBef>
              <a:spcAft>
                <a:spcPts val="571"/>
              </a:spcAft>
              <a:buNone/>
            </a:pPr>
            <a:r>
              <a:rPr lang="en-US" b="1" dirty="0">
                <a:solidFill>
                  <a:schemeClr val="accent6"/>
                </a:solidFill>
                <a:latin typeface="Calibri" panose="020F0502020204030204" pitchFamily="34" charset="0"/>
              </a:rPr>
              <a:t>MGUs with tax underwriting</a:t>
            </a:r>
            <a:endParaRPr lang="en-US" b="1" dirty="0">
              <a:solidFill>
                <a:srgbClr val="FF0000"/>
              </a:solidFill>
              <a:latin typeface="Calibri" panose="020F0502020204030204" pitchFamily="34" charset="0"/>
            </a:endParaRPr>
          </a:p>
          <a:p>
            <a:pPr marL="0" indent="0">
              <a:spcBef>
                <a:spcPts val="0"/>
              </a:spcBef>
              <a:spcAft>
                <a:spcPts val="571"/>
              </a:spcAft>
              <a:buNone/>
            </a:pPr>
            <a:endParaRPr lang="en-US" b="1" dirty="0">
              <a:solidFill>
                <a:schemeClr val="accent6"/>
              </a:solidFill>
              <a:latin typeface="Calibri" panose="020F0502020204030204" pitchFamily="34" charset="0"/>
            </a:endParaRPr>
          </a:p>
        </p:txBody>
      </p:sp>
      <p:pic>
        <p:nvPicPr>
          <p:cNvPr id="1027" name="Picture 4" descr="Macintosh HD:Users:DKoh:Documents:Work:Clients:06_CoCollective:Dragon:Design:0926:AIG_logo.pd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117" y="3158694"/>
            <a:ext cx="992162" cy="503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0" descr="http://www.swinglecollins.com/wp-content/uploads/2014/09/CHUBB_Logo_Black_RB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60976" y="3299948"/>
            <a:ext cx="2080604" cy="19966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s://upload.wikimedia.org/wikipedia/commons/thumb/d/d2/Allied_World.svg/2000px-Allied_World.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0442" y="3255046"/>
            <a:ext cx="1520441" cy="313625"/>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https://www.incomeassure.com/media/img/gaig-log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82230" y="2971800"/>
            <a:ext cx="1600465" cy="762001"/>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30" descr="Image result for maple point insurance solutions"/>
          <p:cNvSpPr>
            <a:spLocks noChangeAspect="1" noChangeArrowheads="1"/>
          </p:cNvSpPr>
          <p:nvPr/>
        </p:nvSpPr>
        <p:spPr bwMode="auto">
          <a:xfrm>
            <a:off x="155575" y="26265"/>
            <a:ext cx="304800" cy="29023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7071" tIns="43536" rIns="87071" bIns="43536" numCol="1" anchor="t" anchorCtr="0" compatLnSpc="1">
            <a:prstTxWarp prst="textNoShape">
              <a:avLst/>
            </a:prstTxWarp>
          </a:bodyPr>
          <a:lstStyle/>
          <a:p>
            <a:pPr algn="ctr" defTabSz="870692" fontAlgn="base">
              <a:lnSpc>
                <a:spcPct val="86000"/>
              </a:lnSpc>
              <a:spcBef>
                <a:spcPct val="0"/>
              </a:spcBef>
              <a:spcAft>
                <a:spcPct val="0"/>
              </a:spcAft>
            </a:pPr>
            <a:endParaRPr lang="en-US" sz="1904" dirty="0">
              <a:solidFill>
                <a:srgbClr val="000000"/>
              </a:solidFill>
              <a:latin typeface="Arial" charset="0"/>
              <a:ea typeface="MS PGothic"/>
            </a:endParaRPr>
          </a:p>
        </p:txBody>
      </p:sp>
      <p:sp>
        <p:nvSpPr>
          <p:cNvPr id="8" name="AutoShape 32" descr="Image result for maple point insurance solutions"/>
          <p:cNvSpPr>
            <a:spLocks noChangeAspect="1" noChangeArrowheads="1"/>
          </p:cNvSpPr>
          <p:nvPr/>
        </p:nvSpPr>
        <p:spPr bwMode="auto">
          <a:xfrm>
            <a:off x="307975" y="171385"/>
            <a:ext cx="304800" cy="29023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7071" tIns="43536" rIns="87071" bIns="43536" numCol="1" anchor="t" anchorCtr="0" compatLnSpc="1">
            <a:prstTxWarp prst="textNoShape">
              <a:avLst/>
            </a:prstTxWarp>
          </a:bodyPr>
          <a:lstStyle/>
          <a:p>
            <a:pPr algn="ctr" defTabSz="870692" fontAlgn="base">
              <a:lnSpc>
                <a:spcPct val="86000"/>
              </a:lnSpc>
              <a:spcBef>
                <a:spcPct val="0"/>
              </a:spcBef>
              <a:spcAft>
                <a:spcPct val="0"/>
              </a:spcAft>
            </a:pPr>
            <a:endParaRPr lang="en-US" sz="1904" dirty="0">
              <a:solidFill>
                <a:srgbClr val="000000"/>
              </a:solidFill>
              <a:latin typeface="Arial" charset="0"/>
              <a:ea typeface="MS PGothic"/>
            </a:endParaRPr>
          </a:p>
        </p:txBody>
      </p:sp>
      <p:sp>
        <p:nvSpPr>
          <p:cNvPr id="9" name="AutoShape 34" descr="Image result for maple point insurance solutions"/>
          <p:cNvSpPr>
            <a:spLocks noChangeAspect="1" noChangeArrowheads="1"/>
          </p:cNvSpPr>
          <p:nvPr/>
        </p:nvSpPr>
        <p:spPr bwMode="auto">
          <a:xfrm>
            <a:off x="460375" y="316507"/>
            <a:ext cx="304800" cy="29023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7071" tIns="43536" rIns="87071" bIns="43536" numCol="1" anchor="t" anchorCtr="0" compatLnSpc="1">
            <a:prstTxWarp prst="textNoShape">
              <a:avLst/>
            </a:prstTxWarp>
          </a:bodyPr>
          <a:lstStyle/>
          <a:p>
            <a:pPr algn="ctr" defTabSz="870692" fontAlgn="base">
              <a:lnSpc>
                <a:spcPct val="86000"/>
              </a:lnSpc>
              <a:spcBef>
                <a:spcPct val="0"/>
              </a:spcBef>
              <a:spcAft>
                <a:spcPct val="0"/>
              </a:spcAft>
            </a:pPr>
            <a:endParaRPr lang="en-US" sz="1904" dirty="0">
              <a:solidFill>
                <a:srgbClr val="000000"/>
              </a:solidFill>
              <a:latin typeface="Arial" charset="0"/>
              <a:ea typeface="MS PGothic"/>
            </a:endParaRPr>
          </a:p>
        </p:txBody>
      </p:sp>
      <p:sp>
        <p:nvSpPr>
          <p:cNvPr id="3" name="AutoShape 2" descr="Image result for vale insurance partners"/>
          <p:cNvSpPr>
            <a:spLocks noChangeAspect="1" noChangeArrowheads="1"/>
          </p:cNvSpPr>
          <p:nvPr/>
        </p:nvSpPr>
        <p:spPr bwMode="auto">
          <a:xfrm>
            <a:off x="612774" y="461625"/>
            <a:ext cx="304800" cy="29023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7071" tIns="43536" rIns="87071" bIns="43536" numCol="1" anchor="t" anchorCtr="0" compatLnSpc="1">
            <a:prstTxWarp prst="textNoShape">
              <a:avLst/>
            </a:prstTxWarp>
          </a:bodyPr>
          <a:lstStyle/>
          <a:p>
            <a:pPr algn="ctr" defTabSz="870692" fontAlgn="base">
              <a:lnSpc>
                <a:spcPct val="86000"/>
              </a:lnSpc>
              <a:spcBef>
                <a:spcPct val="0"/>
              </a:spcBef>
              <a:spcAft>
                <a:spcPct val="0"/>
              </a:spcAft>
            </a:pPr>
            <a:endParaRPr lang="en-US" sz="1904" dirty="0">
              <a:solidFill>
                <a:srgbClr val="000000"/>
              </a:solidFill>
              <a:latin typeface="Arial" charset="0"/>
              <a:ea typeface="MS PGothic"/>
            </a:endParaRPr>
          </a:p>
        </p:txBody>
      </p:sp>
      <p:sp>
        <p:nvSpPr>
          <p:cNvPr id="4" name="AutoShape 4" descr="Image result for vale insurance partners"/>
          <p:cNvSpPr>
            <a:spLocks noChangeAspect="1" noChangeArrowheads="1"/>
          </p:cNvSpPr>
          <p:nvPr/>
        </p:nvSpPr>
        <p:spPr bwMode="auto">
          <a:xfrm>
            <a:off x="765175" y="606771"/>
            <a:ext cx="304800" cy="29023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7071" tIns="43536" rIns="87071" bIns="43536" numCol="1" anchor="t" anchorCtr="0" compatLnSpc="1">
            <a:prstTxWarp prst="textNoShape">
              <a:avLst/>
            </a:prstTxWarp>
          </a:bodyPr>
          <a:lstStyle/>
          <a:p>
            <a:pPr algn="ctr" defTabSz="870692" fontAlgn="base">
              <a:lnSpc>
                <a:spcPct val="86000"/>
              </a:lnSpc>
              <a:spcBef>
                <a:spcPct val="0"/>
              </a:spcBef>
              <a:spcAft>
                <a:spcPct val="0"/>
              </a:spcAft>
            </a:pPr>
            <a:endParaRPr lang="en-US" sz="1904" dirty="0">
              <a:solidFill>
                <a:srgbClr val="000000"/>
              </a:solidFill>
              <a:latin typeface="Arial" charset="0"/>
              <a:ea typeface="MS PGothic"/>
            </a:endParaRPr>
          </a:p>
        </p:txBody>
      </p:sp>
      <p:sp>
        <p:nvSpPr>
          <p:cNvPr id="5" name="AutoShape 6" descr="Image result for vale insurance partners"/>
          <p:cNvSpPr>
            <a:spLocks noChangeAspect="1" noChangeArrowheads="1"/>
          </p:cNvSpPr>
          <p:nvPr/>
        </p:nvSpPr>
        <p:spPr bwMode="auto">
          <a:xfrm>
            <a:off x="917575" y="751887"/>
            <a:ext cx="304800" cy="29023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7071" tIns="43536" rIns="87071" bIns="43536" numCol="1" anchor="t" anchorCtr="0" compatLnSpc="1">
            <a:prstTxWarp prst="textNoShape">
              <a:avLst/>
            </a:prstTxWarp>
          </a:bodyPr>
          <a:lstStyle/>
          <a:p>
            <a:pPr algn="ctr" defTabSz="870692" fontAlgn="base">
              <a:lnSpc>
                <a:spcPct val="86000"/>
              </a:lnSpc>
              <a:spcBef>
                <a:spcPct val="0"/>
              </a:spcBef>
              <a:spcAft>
                <a:spcPct val="0"/>
              </a:spcAft>
            </a:pPr>
            <a:endParaRPr lang="en-US" sz="1904" dirty="0">
              <a:solidFill>
                <a:srgbClr val="000000"/>
              </a:solidFill>
              <a:latin typeface="Arial" charset="0"/>
              <a:ea typeface="MS PGothic"/>
            </a:endParaRPr>
          </a:p>
        </p:txBody>
      </p:sp>
      <p:pic>
        <p:nvPicPr>
          <p:cNvPr id="11" name="Picture 4" descr="cid:image002.png@01CEFEEB.F0DABDC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61673" y="3216936"/>
            <a:ext cx="1627790" cy="445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utoShape 2" descr="Image result for xl insurance"/>
          <p:cNvSpPr>
            <a:spLocks noChangeAspect="1" noChangeArrowheads="1"/>
          </p:cNvSpPr>
          <p:nvPr/>
        </p:nvSpPr>
        <p:spPr bwMode="auto">
          <a:xfrm>
            <a:off x="1069975" y="896982"/>
            <a:ext cx="304800" cy="29023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7071" tIns="43536" rIns="87071" bIns="43536" numCol="1" anchor="t" anchorCtr="0" compatLnSpc="1">
            <a:prstTxWarp prst="textNoShape">
              <a:avLst/>
            </a:prstTxWarp>
          </a:bodyPr>
          <a:lstStyle/>
          <a:p>
            <a:pPr algn="ctr" defTabSz="870692" fontAlgn="base">
              <a:lnSpc>
                <a:spcPct val="86000"/>
              </a:lnSpc>
              <a:spcBef>
                <a:spcPct val="0"/>
              </a:spcBef>
              <a:spcAft>
                <a:spcPct val="0"/>
              </a:spcAft>
            </a:pPr>
            <a:endParaRPr lang="en-US" sz="1904" dirty="0">
              <a:solidFill>
                <a:srgbClr val="000000"/>
              </a:solidFill>
              <a:latin typeface="Arial" charset="0"/>
              <a:ea typeface="MS PGothic"/>
            </a:endParaRPr>
          </a:p>
        </p:txBody>
      </p:sp>
      <p:sp>
        <p:nvSpPr>
          <p:cNvPr id="12" name="AutoShape 4" descr="Image result for xl insurance"/>
          <p:cNvSpPr>
            <a:spLocks noChangeAspect="1" noChangeArrowheads="1"/>
          </p:cNvSpPr>
          <p:nvPr/>
        </p:nvSpPr>
        <p:spPr bwMode="auto">
          <a:xfrm>
            <a:off x="1222375" y="1042101"/>
            <a:ext cx="304800" cy="29023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7071" tIns="43536" rIns="87071" bIns="43536" numCol="1" anchor="t" anchorCtr="0" compatLnSpc="1">
            <a:prstTxWarp prst="textNoShape">
              <a:avLst/>
            </a:prstTxWarp>
          </a:bodyPr>
          <a:lstStyle/>
          <a:p>
            <a:pPr algn="ctr" defTabSz="870692" fontAlgn="base">
              <a:lnSpc>
                <a:spcPct val="86000"/>
              </a:lnSpc>
              <a:spcBef>
                <a:spcPct val="0"/>
              </a:spcBef>
              <a:spcAft>
                <a:spcPct val="0"/>
              </a:spcAft>
            </a:pPr>
            <a:endParaRPr lang="en-US" sz="1904" dirty="0">
              <a:solidFill>
                <a:srgbClr val="000000"/>
              </a:solidFill>
              <a:latin typeface="Arial" charset="0"/>
              <a:ea typeface="MS PGothic"/>
            </a:endParaRPr>
          </a:p>
        </p:txBody>
      </p:sp>
      <p:pic>
        <p:nvPicPr>
          <p:cNvPr id="23"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962021" y="4862343"/>
            <a:ext cx="2000581" cy="4599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26" descr="http://www.ambridgepartners.com/wp-content/uploads/2015/06/copy-ambridge_logo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0472" y="4953000"/>
            <a:ext cx="1391894" cy="383028"/>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descr="VALE Insurance Partners"/>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361557" y="5791201"/>
            <a:ext cx="1120325" cy="549885"/>
          </a:xfrm>
          <a:prstGeom prst="rect">
            <a:avLst/>
          </a:prstGeom>
          <a:noFill/>
          <a:ln>
            <a:noFill/>
          </a:ln>
        </p:spPr>
      </p:pic>
      <p:pic>
        <p:nvPicPr>
          <p:cNvPr id="26" name="Picture 25" descr="http://www.hrgrapevine.com/uploads/articles/Beazley_Logo.jpg">
            <a:hlinkClick r:id="rId10"/>
          </p:cNvPr>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554936" y="4862343"/>
            <a:ext cx="1526249" cy="564343"/>
          </a:xfrm>
          <a:prstGeom prst="rect">
            <a:avLst/>
          </a:prstGeom>
          <a:noFill/>
          <a:ln>
            <a:noFill/>
          </a:ln>
        </p:spPr>
      </p:pic>
      <p:pic>
        <p:nvPicPr>
          <p:cNvPr id="27" name="Picture 26" descr="cid:image001.png@01D2F73B.F9453840"/>
          <p:cNvPicPr/>
          <p:nvPr/>
        </p:nvPicPr>
        <p:blipFill>
          <a:blip r:embed="rId12" r:link="rId13">
            <a:extLst>
              <a:ext uri="{28A0092B-C50C-407E-A947-70E740481C1C}">
                <a14:useLocalDpi xmlns:a14="http://schemas.microsoft.com/office/drawing/2010/main" val="0"/>
              </a:ext>
            </a:extLst>
          </a:blip>
          <a:srcRect/>
          <a:stretch>
            <a:fillRect/>
          </a:stretch>
        </p:blipFill>
        <p:spPr bwMode="auto">
          <a:xfrm>
            <a:off x="4810100" y="4938544"/>
            <a:ext cx="1903145" cy="397485"/>
          </a:xfrm>
          <a:prstGeom prst="rect">
            <a:avLst/>
          </a:prstGeom>
          <a:noFill/>
          <a:ln>
            <a:noFill/>
          </a:ln>
        </p:spPr>
      </p:pic>
      <p:pic>
        <p:nvPicPr>
          <p:cNvPr id="30" name="Picture 29" descr="1516301336110_PastedImage"/>
          <p:cNvPicPr/>
          <p:nvPr/>
        </p:nvPicPr>
        <p:blipFill>
          <a:blip r:embed="rId14" r:link="rId15">
            <a:extLst>
              <a:ext uri="{28A0092B-C50C-407E-A947-70E740481C1C}">
                <a14:useLocalDpi xmlns:a14="http://schemas.microsoft.com/office/drawing/2010/main" val="0"/>
              </a:ext>
            </a:extLst>
          </a:blip>
          <a:srcRect/>
          <a:stretch>
            <a:fillRect/>
          </a:stretch>
        </p:blipFill>
        <p:spPr bwMode="auto">
          <a:xfrm>
            <a:off x="2560744" y="5791201"/>
            <a:ext cx="1697283" cy="549885"/>
          </a:xfrm>
          <a:prstGeom prst="rect">
            <a:avLst/>
          </a:prstGeom>
          <a:noFill/>
          <a:ln>
            <a:noFill/>
          </a:ln>
        </p:spPr>
      </p:pic>
    </p:spTree>
    <p:extLst>
      <p:ext uri="{BB962C8B-B14F-4D97-AF65-F5344CB8AC3E}">
        <p14:creationId xmlns:p14="http://schemas.microsoft.com/office/powerpoint/2010/main" val="198554823"/>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3"/>
          <p:cNvSpPr>
            <a:spLocks noGrp="1"/>
          </p:cNvSpPr>
          <p:nvPr>
            <p:ph type="sldNum" sz="quarter" idx="10"/>
          </p:nvPr>
        </p:nvSpPr>
        <p:spPr>
          <a:xfrm>
            <a:off x="8691591" y="6337424"/>
            <a:ext cx="447675" cy="175882"/>
          </a:xfrm>
          <a:noFill/>
        </p:spPr>
        <p:txBody>
          <a:bodyPr/>
          <a:lstStyle>
            <a:lvl1pPr eaLnBrk="0" hangingPunct="0">
              <a:defRPr sz="1904">
                <a:solidFill>
                  <a:schemeClr val="tx1"/>
                </a:solidFill>
                <a:latin typeface="Arial" pitchFamily="34" charset="0"/>
                <a:ea typeface="MS PGothic" pitchFamily="34" charset="-128"/>
              </a:defRPr>
            </a:lvl1pPr>
            <a:lvl2pPr marL="707437" indent="-272091" eaLnBrk="0" hangingPunct="0">
              <a:defRPr sz="1904">
                <a:solidFill>
                  <a:schemeClr val="tx1"/>
                </a:solidFill>
                <a:latin typeface="Arial" pitchFamily="34" charset="0"/>
                <a:ea typeface="MS PGothic" pitchFamily="34" charset="-128"/>
              </a:defRPr>
            </a:lvl2pPr>
            <a:lvl3pPr marL="1088365" indent="-217673" eaLnBrk="0" hangingPunct="0">
              <a:defRPr sz="1904">
                <a:solidFill>
                  <a:schemeClr val="tx1"/>
                </a:solidFill>
                <a:latin typeface="Arial" pitchFamily="34" charset="0"/>
                <a:ea typeface="MS PGothic" pitchFamily="34" charset="-128"/>
              </a:defRPr>
            </a:lvl3pPr>
            <a:lvl4pPr marL="1523710" indent="-217673" eaLnBrk="0" hangingPunct="0">
              <a:defRPr sz="1904">
                <a:solidFill>
                  <a:schemeClr val="tx1"/>
                </a:solidFill>
                <a:latin typeface="Arial" pitchFamily="34" charset="0"/>
                <a:ea typeface="MS PGothic" pitchFamily="34" charset="-128"/>
              </a:defRPr>
            </a:lvl4pPr>
            <a:lvl5pPr marL="1959056" indent="-217673" eaLnBrk="0" hangingPunct="0">
              <a:defRPr sz="1904">
                <a:solidFill>
                  <a:schemeClr val="tx1"/>
                </a:solidFill>
                <a:latin typeface="Arial" pitchFamily="34" charset="0"/>
                <a:ea typeface="MS PGothic" pitchFamily="34" charset="-128"/>
              </a:defRPr>
            </a:lvl5pPr>
            <a:lvl6pPr marL="2394402" indent="-217673" algn="ctr" eaLnBrk="0" fontAlgn="base" hangingPunct="0">
              <a:lnSpc>
                <a:spcPct val="86000"/>
              </a:lnSpc>
              <a:spcBef>
                <a:spcPct val="0"/>
              </a:spcBef>
              <a:spcAft>
                <a:spcPct val="0"/>
              </a:spcAft>
              <a:defRPr sz="1904">
                <a:solidFill>
                  <a:schemeClr val="tx1"/>
                </a:solidFill>
                <a:latin typeface="Arial" pitchFamily="34" charset="0"/>
                <a:ea typeface="MS PGothic" pitchFamily="34" charset="-128"/>
              </a:defRPr>
            </a:lvl6pPr>
            <a:lvl7pPr marL="2829748" indent="-217673" algn="ctr" eaLnBrk="0" fontAlgn="base" hangingPunct="0">
              <a:lnSpc>
                <a:spcPct val="86000"/>
              </a:lnSpc>
              <a:spcBef>
                <a:spcPct val="0"/>
              </a:spcBef>
              <a:spcAft>
                <a:spcPct val="0"/>
              </a:spcAft>
              <a:defRPr sz="1904">
                <a:solidFill>
                  <a:schemeClr val="tx1"/>
                </a:solidFill>
                <a:latin typeface="Arial" pitchFamily="34" charset="0"/>
                <a:ea typeface="MS PGothic" pitchFamily="34" charset="-128"/>
              </a:defRPr>
            </a:lvl7pPr>
            <a:lvl8pPr marL="3265094" indent="-217673" algn="ctr" eaLnBrk="0" fontAlgn="base" hangingPunct="0">
              <a:lnSpc>
                <a:spcPct val="86000"/>
              </a:lnSpc>
              <a:spcBef>
                <a:spcPct val="0"/>
              </a:spcBef>
              <a:spcAft>
                <a:spcPct val="0"/>
              </a:spcAft>
              <a:defRPr sz="1904">
                <a:solidFill>
                  <a:schemeClr val="tx1"/>
                </a:solidFill>
                <a:latin typeface="Arial" pitchFamily="34" charset="0"/>
                <a:ea typeface="MS PGothic" pitchFamily="34" charset="-128"/>
              </a:defRPr>
            </a:lvl8pPr>
            <a:lvl9pPr marL="3700440" indent="-217673" algn="ctr" eaLnBrk="0" fontAlgn="base" hangingPunct="0">
              <a:lnSpc>
                <a:spcPct val="86000"/>
              </a:lnSpc>
              <a:spcBef>
                <a:spcPct val="0"/>
              </a:spcBef>
              <a:spcAft>
                <a:spcPct val="0"/>
              </a:spcAft>
              <a:defRPr sz="1904">
                <a:solidFill>
                  <a:schemeClr val="tx1"/>
                </a:solidFill>
                <a:latin typeface="Arial" pitchFamily="34" charset="0"/>
                <a:ea typeface="MS PGothic" pitchFamily="34" charset="-128"/>
              </a:defRPr>
            </a:lvl9pPr>
          </a:lstStyle>
          <a:p>
            <a:pPr defTabSz="870692" eaLnBrk="1" fontAlgn="base" hangingPunct="1">
              <a:spcBef>
                <a:spcPct val="0"/>
              </a:spcBef>
              <a:spcAft>
                <a:spcPct val="0"/>
              </a:spcAft>
            </a:pPr>
            <a:fld id="{F0706E2B-A4EE-4B3B-AB39-BB13CBB3B6DC}" type="slidenum">
              <a:rPr lang="en-US" sz="1143">
                <a:solidFill>
                  <a:srgbClr val="002C77"/>
                </a:solidFill>
                <a:latin typeface="Calibri" panose="020F0502020204030204" pitchFamily="34" charset="0"/>
              </a:rPr>
              <a:pPr defTabSz="870692" eaLnBrk="1" fontAlgn="base" hangingPunct="1">
                <a:spcBef>
                  <a:spcPct val="0"/>
                </a:spcBef>
                <a:spcAft>
                  <a:spcPct val="0"/>
                </a:spcAft>
              </a:pPr>
              <a:t>22</a:t>
            </a:fld>
            <a:endParaRPr lang="en-US" sz="1143" dirty="0">
              <a:solidFill>
                <a:srgbClr val="002C77"/>
              </a:solidFill>
              <a:latin typeface="Calibri" panose="020F0502020204030204" pitchFamily="34" charset="0"/>
            </a:endParaRPr>
          </a:p>
        </p:txBody>
      </p:sp>
      <p:sp>
        <p:nvSpPr>
          <p:cNvPr id="22532" name="Rectangle 2"/>
          <p:cNvSpPr>
            <a:spLocks noGrp="1" noChangeArrowheads="1"/>
          </p:cNvSpPr>
          <p:nvPr>
            <p:ph type="title"/>
          </p:nvPr>
        </p:nvSpPr>
        <p:spPr>
          <a:xfrm>
            <a:off x="455613" y="686256"/>
            <a:ext cx="8686800" cy="657569"/>
          </a:xfrm>
        </p:spPr>
        <p:txBody>
          <a:bodyPr/>
          <a:lstStyle/>
          <a:p>
            <a:pPr eaLnBrk="1" hangingPunct="1"/>
            <a:r>
              <a:rPr lang="en-US" sz="3047" b="1" dirty="0">
                <a:solidFill>
                  <a:srgbClr val="002C77"/>
                </a:solidFill>
                <a:latin typeface="Calibri" panose="020F0502020204030204" pitchFamily="34" charset="0"/>
              </a:rPr>
              <a:t>Example Transactions</a:t>
            </a:r>
          </a:p>
        </p:txBody>
      </p:sp>
      <p:sp>
        <p:nvSpPr>
          <p:cNvPr id="7" name="Rectangle 3"/>
          <p:cNvSpPr txBox="1">
            <a:spLocks noChangeArrowheads="1"/>
          </p:cNvSpPr>
          <p:nvPr/>
        </p:nvSpPr>
        <p:spPr bwMode="gray">
          <a:xfrm>
            <a:off x="5041464" y="1137930"/>
            <a:ext cx="3921138" cy="4272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193487" indent="-193487" algn="l" rtl="0" fontAlgn="base">
              <a:spcBef>
                <a:spcPct val="60000"/>
              </a:spcBef>
              <a:spcAft>
                <a:spcPct val="0"/>
              </a:spcAft>
              <a:buChar char="•"/>
              <a:defRPr sz="1904">
                <a:solidFill>
                  <a:schemeClr val="tx1"/>
                </a:solidFill>
                <a:latin typeface="+mn-lt"/>
                <a:ea typeface="+mn-ea"/>
                <a:cs typeface="+mn-cs"/>
              </a:defRPr>
            </a:lvl1pPr>
            <a:lvl2pPr marL="483718" indent="-266045" algn="l" rtl="0" fontAlgn="base">
              <a:spcBef>
                <a:spcPct val="20000"/>
              </a:spcBef>
              <a:spcAft>
                <a:spcPct val="0"/>
              </a:spcAft>
              <a:buChar char="–"/>
              <a:defRPr sz="1904">
                <a:solidFill>
                  <a:schemeClr val="tx1"/>
                </a:solidFill>
                <a:latin typeface="+mn-lt"/>
                <a:ea typeface="+mn-ea"/>
              </a:defRPr>
            </a:lvl2pPr>
            <a:lvl3pPr marL="653019" indent="-169301" algn="l" rtl="0" fontAlgn="base">
              <a:spcBef>
                <a:spcPct val="20000"/>
              </a:spcBef>
              <a:spcAft>
                <a:spcPct val="0"/>
              </a:spcAft>
              <a:buFont typeface="Arial" charset="0"/>
              <a:buChar char="­"/>
              <a:defRPr sz="1904">
                <a:solidFill>
                  <a:schemeClr val="tx1"/>
                </a:solidFill>
                <a:latin typeface="+mn-lt"/>
                <a:ea typeface="+mn-ea"/>
              </a:defRPr>
            </a:lvl3pPr>
            <a:lvl4pPr marL="822320" indent="-169301" algn="l" rtl="0" fontAlgn="base">
              <a:spcBef>
                <a:spcPct val="20000"/>
              </a:spcBef>
              <a:spcAft>
                <a:spcPct val="0"/>
              </a:spcAft>
              <a:buFont typeface="Arial" charset="0"/>
              <a:buChar char="­"/>
              <a:defRPr sz="1904">
                <a:solidFill>
                  <a:schemeClr val="tx1"/>
                </a:solidFill>
                <a:latin typeface="+mn-lt"/>
                <a:ea typeface="+mn-ea"/>
              </a:defRPr>
            </a:lvl4pPr>
            <a:lvl5pPr marL="991621" indent="-169301" algn="l" rtl="0" fontAlgn="base">
              <a:spcBef>
                <a:spcPct val="20000"/>
              </a:spcBef>
              <a:spcAft>
                <a:spcPct val="0"/>
              </a:spcAft>
              <a:buFont typeface="Arial" charset="0"/>
              <a:buChar char="-"/>
              <a:defRPr sz="1904">
                <a:solidFill>
                  <a:schemeClr val="tx1"/>
                </a:solidFill>
                <a:latin typeface="+mn-lt"/>
                <a:ea typeface="+mn-ea"/>
              </a:defRPr>
            </a:lvl5pPr>
            <a:lvl6pPr marL="1426967" indent="-169301" algn="l" rtl="0" fontAlgn="base">
              <a:spcBef>
                <a:spcPct val="20000"/>
              </a:spcBef>
              <a:spcAft>
                <a:spcPct val="0"/>
              </a:spcAft>
              <a:buFont typeface="Arial" charset="0"/>
              <a:buChar char="-"/>
              <a:defRPr sz="1904">
                <a:solidFill>
                  <a:schemeClr val="tx1"/>
                </a:solidFill>
                <a:latin typeface="+mn-lt"/>
                <a:ea typeface="+mn-ea"/>
              </a:defRPr>
            </a:lvl6pPr>
            <a:lvl7pPr marL="1862313" indent="-169301" algn="l" rtl="0" fontAlgn="base">
              <a:spcBef>
                <a:spcPct val="20000"/>
              </a:spcBef>
              <a:spcAft>
                <a:spcPct val="0"/>
              </a:spcAft>
              <a:buFont typeface="Arial" charset="0"/>
              <a:buChar char="-"/>
              <a:defRPr sz="1904">
                <a:solidFill>
                  <a:schemeClr val="tx1"/>
                </a:solidFill>
                <a:latin typeface="+mn-lt"/>
                <a:ea typeface="+mn-ea"/>
              </a:defRPr>
            </a:lvl7pPr>
            <a:lvl8pPr marL="2297659" indent="-169301" algn="l" rtl="0" fontAlgn="base">
              <a:spcBef>
                <a:spcPct val="20000"/>
              </a:spcBef>
              <a:spcAft>
                <a:spcPct val="0"/>
              </a:spcAft>
              <a:buFont typeface="Arial" charset="0"/>
              <a:buChar char="-"/>
              <a:defRPr sz="1904">
                <a:solidFill>
                  <a:schemeClr val="tx1"/>
                </a:solidFill>
                <a:latin typeface="+mn-lt"/>
                <a:ea typeface="+mn-ea"/>
              </a:defRPr>
            </a:lvl8pPr>
            <a:lvl9pPr marL="2733004" indent="-169301" algn="l" rtl="0" fontAlgn="base">
              <a:spcBef>
                <a:spcPct val="20000"/>
              </a:spcBef>
              <a:spcAft>
                <a:spcPct val="0"/>
              </a:spcAft>
              <a:buFont typeface="Arial" charset="0"/>
              <a:buChar char="-"/>
              <a:defRPr sz="1904">
                <a:solidFill>
                  <a:schemeClr val="tx1"/>
                </a:solidFill>
                <a:latin typeface="+mn-lt"/>
                <a:ea typeface="+mn-ea"/>
              </a:defRPr>
            </a:lvl9pPr>
          </a:lstStyle>
          <a:p>
            <a:pPr marL="0" indent="0">
              <a:spcBef>
                <a:spcPts val="0"/>
              </a:spcBef>
              <a:spcAft>
                <a:spcPts val="571"/>
              </a:spcAft>
              <a:buNone/>
            </a:pPr>
            <a:r>
              <a:rPr lang="en-US" sz="2000" b="1" dirty="0">
                <a:solidFill>
                  <a:schemeClr val="accent6"/>
                </a:solidFill>
                <a:latin typeface="Calibri" panose="020F0502020204030204" pitchFamily="34" charset="0"/>
              </a:rPr>
              <a:t>Tax Liability Insurance</a:t>
            </a:r>
          </a:p>
          <a:p>
            <a:pPr marL="231775" indent="-231775">
              <a:spcBef>
                <a:spcPts val="0"/>
              </a:spcBef>
              <a:spcAft>
                <a:spcPts val="571"/>
              </a:spcAft>
            </a:pPr>
            <a:r>
              <a:rPr lang="en-US" sz="1300" dirty="0">
                <a:solidFill>
                  <a:srgbClr val="002C77"/>
                </a:solidFill>
                <a:latin typeface="Calibri" panose="020F0502020204030204" pitchFamily="34" charset="0"/>
              </a:rPr>
              <a:t>Policy for a leading global investment bank that held a concentrated tax  position in renewable energy tax credits and structural risk, transferring that risk to the insurance market to allowed continued origination across all parts of the bank in this sector.</a:t>
            </a:r>
          </a:p>
          <a:p>
            <a:pPr marL="231775" indent="-231775">
              <a:spcBef>
                <a:spcPts val="0"/>
              </a:spcBef>
              <a:spcAft>
                <a:spcPts val="571"/>
              </a:spcAft>
            </a:pPr>
            <a:r>
              <a:rPr lang="en-US" sz="1300" dirty="0">
                <a:solidFill>
                  <a:srgbClr val="002C77"/>
                </a:solidFill>
                <a:latin typeface="Calibri" panose="020F0502020204030204" pitchFamily="34" charset="0"/>
              </a:rPr>
              <a:t>Policy for a commodity trader’s refined coal facility to lock in the value of production tax credits that was specifically excluded from the R&amp;W policy.</a:t>
            </a:r>
          </a:p>
          <a:p>
            <a:pPr marL="231775" indent="-231775">
              <a:spcBef>
                <a:spcPts val="0"/>
              </a:spcBef>
              <a:spcAft>
                <a:spcPts val="571"/>
              </a:spcAft>
            </a:pPr>
            <a:r>
              <a:rPr lang="en-US" sz="1300" dirty="0">
                <a:solidFill>
                  <a:srgbClr val="002C77"/>
                </a:solidFill>
                <a:latin typeface="Calibri" panose="020F0502020204030204" pitchFamily="34" charset="0"/>
              </a:rPr>
              <a:t>Policy protecting founding US shareholders against a challenge that section 367 did not apply in the context of a corporate re-organization and re-capitalization. </a:t>
            </a:r>
          </a:p>
          <a:p>
            <a:pPr marL="231775" indent="-231775">
              <a:spcBef>
                <a:spcPts val="0"/>
              </a:spcBef>
              <a:spcAft>
                <a:spcPts val="571"/>
              </a:spcAft>
            </a:pPr>
            <a:r>
              <a:rPr lang="en-US" sz="1300" dirty="0">
                <a:solidFill>
                  <a:srgbClr val="002C77"/>
                </a:solidFill>
                <a:latin typeface="Calibri" panose="020F0502020204030204" pitchFamily="34" charset="0"/>
              </a:rPr>
              <a:t>Policy for a European-based multinational undertaking an internal restructuring, to manage the risk that the IRS would successfully assert that a transferred subsidiary was a “U.S. real property holding corporation” (triggering FIRPTA tax).</a:t>
            </a:r>
          </a:p>
          <a:p>
            <a:pPr marL="231775" indent="-231775">
              <a:spcBef>
                <a:spcPts val="0"/>
              </a:spcBef>
              <a:spcAft>
                <a:spcPts val="571"/>
              </a:spcAft>
            </a:pPr>
            <a:r>
              <a:rPr lang="en-US" sz="1300" dirty="0">
                <a:solidFill>
                  <a:srgbClr val="002C77"/>
                </a:solidFill>
                <a:latin typeface="Calibri" panose="020F0502020204030204" pitchFamily="34" charset="0"/>
              </a:rPr>
              <a:t>Policy for a leading global investment bank that reorganized its corporate structure for U.S. tax purposes, insuring the intended tax treatment of the reorganization as a whole.</a:t>
            </a:r>
          </a:p>
          <a:p>
            <a:pPr marL="231775" indent="-231775">
              <a:spcBef>
                <a:spcPts val="0"/>
              </a:spcBef>
              <a:spcAft>
                <a:spcPts val="571"/>
              </a:spcAft>
            </a:pPr>
            <a:endParaRPr lang="en-US" sz="1300" dirty="0">
              <a:solidFill>
                <a:srgbClr val="002C77"/>
              </a:solidFill>
              <a:latin typeface="Calibri" panose="020F0502020204030204" pitchFamily="34" charset="0"/>
            </a:endParaRPr>
          </a:p>
          <a:p>
            <a:pPr marL="231775" indent="-231775">
              <a:spcBef>
                <a:spcPts val="0"/>
              </a:spcBef>
              <a:spcAft>
                <a:spcPts val="571"/>
              </a:spcAft>
            </a:pPr>
            <a:endParaRPr lang="en-US" sz="1200" dirty="0">
              <a:solidFill>
                <a:srgbClr val="002C77"/>
              </a:solidFill>
              <a:latin typeface="Calibri" panose="020F0502020204030204" pitchFamily="34" charset="0"/>
            </a:endParaRPr>
          </a:p>
          <a:p>
            <a:pPr marL="231775" indent="-231775">
              <a:spcBef>
                <a:spcPts val="0"/>
              </a:spcBef>
              <a:spcAft>
                <a:spcPts val="571"/>
              </a:spcAft>
            </a:pPr>
            <a:endParaRPr lang="en-US" sz="1050" dirty="0">
              <a:solidFill>
                <a:srgbClr val="002C77"/>
              </a:solidFill>
              <a:latin typeface="Calibri" panose="020F0502020204030204" pitchFamily="34" charset="0"/>
            </a:endParaRPr>
          </a:p>
        </p:txBody>
      </p:sp>
      <p:sp>
        <p:nvSpPr>
          <p:cNvPr id="8" name="Rectangle 3"/>
          <p:cNvSpPr txBox="1">
            <a:spLocks noChangeArrowheads="1"/>
          </p:cNvSpPr>
          <p:nvPr/>
        </p:nvSpPr>
        <p:spPr bwMode="gray">
          <a:xfrm>
            <a:off x="499486" y="1137930"/>
            <a:ext cx="4141862" cy="4877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193487" indent="-193487" algn="l" rtl="0" fontAlgn="base">
              <a:spcBef>
                <a:spcPct val="60000"/>
              </a:spcBef>
              <a:spcAft>
                <a:spcPct val="0"/>
              </a:spcAft>
              <a:buChar char="•"/>
              <a:defRPr sz="1904">
                <a:solidFill>
                  <a:schemeClr val="tx1"/>
                </a:solidFill>
                <a:latin typeface="+mn-lt"/>
                <a:ea typeface="+mn-ea"/>
                <a:cs typeface="+mn-cs"/>
              </a:defRPr>
            </a:lvl1pPr>
            <a:lvl2pPr marL="483718" indent="-266045" algn="l" rtl="0" fontAlgn="base">
              <a:spcBef>
                <a:spcPct val="20000"/>
              </a:spcBef>
              <a:spcAft>
                <a:spcPct val="0"/>
              </a:spcAft>
              <a:buChar char="–"/>
              <a:defRPr sz="1904">
                <a:solidFill>
                  <a:schemeClr val="tx1"/>
                </a:solidFill>
                <a:latin typeface="+mn-lt"/>
                <a:ea typeface="+mn-ea"/>
              </a:defRPr>
            </a:lvl2pPr>
            <a:lvl3pPr marL="653019" indent="-169301" algn="l" rtl="0" fontAlgn="base">
              <a:spcBef>
                <a:spcPct val="20000"/>
              </a:spcBef>
              <a:spcAft>
                <a:spcPct val="0"/>
              </a:spcAft>
              <a:buFont typeface="Arial" charset="0"/>
              <a:buChar char="­"/>
              <a:defRPr sz="1904">
                <a:solidFill>
                  <a:schemeClr val="tx1"/>
                </a:solidFill>
                <a:latin typeface="+mn-lt"/>
                <a:ea typeface="+mn-ea"/>
              </a:defRPr>
            </a:lvl3pPr>
            <a:lvl4pPr marL="822320" indent="-169301" algn="l" rtl="0" fontAlgn="base">
              <a:spcBef>
                <a:spcPct val="20000"/>
              </a:spcBef>
              <a:spcAft>
                <a:spcPct val="0"/>
              </a:spcAft>
              <a:buFont typeface="Arial" charset="0"/>
              <a:buChar char="­"/>
              <a:defRPr sz="1904">
                <a:solidFill>
                  <a:schemeClr val="tx1"/>
                </a:solidFill>
                <a:latin typeface="+mn-lt"/>
                <a:ea typeface="+mn-ea"/>
              </a:defRPr>
            </a:lvl4pPr>
            <a:lvl5pPr marL="991621" indent="-169301" algn="l" rtl="0" fontAlgn="base">
              <a:spcBef>
                <a:spcPct val="20000"/>
              </a:spcBef>
              <a:spcAft>
                <a:spcPct val="0"/>
              </a:spcAft>
              <a:buFont typeface="Arial" charset="0"/>
              <a:buChar char="-"/>
              <a:defRPr sz="1904">
                <a:solidFill>
                  <a:schemeClr val="tx1"/>
                </a:solidFill>
                <a:latin typeface="+mn-lt"/>
                <a:ea typeface="+mn-ea"/>
              </a:defRPr>
            </a:lvl5pPr>
            <a:lvl6pPr marL="1426967" indent="-169301" algn="l" rtl="0" fontAlgn="base">
              <a:spcBef>
                <a:spcPct val="20000"/>
              </a:spcBef>
              <a:spcAft>
                <a:spcPct val="0"/>
              </a:spcAft>
              <a:buFont typeface="Arial" charset="0"/>
              <a:buChar char="-"/>
              <a:defRPr sz="1904">
                <a:solidFill>
                  <a:schemeClr val="tx1"/>
                </a:solidFill>
                <a:latin typeface="+mn-lt"/>
                <a:ea typeface="+mn-ea"/>
              </a:defRPr>
            </a:lvl6pPr>
            <a:lvl7pPr marL="1862313" indent="-169301" algn="l" rtl="0" fontAlgn="base">
              <a:spcBef>
                <a:spcPct val="20000"/>
              </a:spcBef>
              <a:spcAft>
                <a:spcPct val="0"/>
              </a:spcAft>
              <a:buFont typeface="Arial" charset="0"/>
              <a:buChar char="-"/>
              <a:defRPr sz="1904">
                <a:solidFill>
                  <a:schemeClr val="tx1"/>
                </a:solidFill>
                <a:latin typeface="+mn-lt"/>
                <a:ea typeface="+mn-ea"/>
              </a:defRPr>
            </a:lvl7pPr>
            <a:lvl8pPr marL="2297659" indent="-169301" algn="l" rtl="0" fontAlgn="base">
              <a:spcBef>
                <a:spcPct val="20000"/>
              </a:spcBef>
              <a:spcAft>
                <a:spcPct val="0"/>
              </a:spcAft>
              <a:buFont typeface="Arial" charset="0"/>
              <a:buChar char="-"/>
              <a:defRPr sz="1904">
                <a:solidFill>
                  <a:schemeClr val="tx1"/>
                </a:solidFill>
                <a:latin typeface="+mn-lt"/>
                <a:ea typeface="+mn-ea"/>
              </a:defRPr>
            </a:lvl8pPr>
            <a:lvl9pPr marL="2733004" indent="-169301" algn="l" rtl="0" fontAlgn="base">
              <a:spcBef>
                <a:spcPct val="20000"/>
              </a:spcBef>
              <a:spcAft>
                <a:spcPct val="0"/>
              </a:spcAft>
              <a:buFont typeface="Arial" charset="0"/>
              <a:buChar char="-"/>
              <a:defRPr sz="1904">
                <a:solidFill>
                  <a:schemeClr val="tx1"/>
                </a:solidFill>
                <a:latin typeface="+mn-lt"/>
                <a:ea typeface="+mn-ea"/>
              </a:defRPr>
            </a:lvl9pPr>
          </a:lstStyle>
          <a:p>
            <a:pPr marL="0" indent="0">
              <a:spcBef>
                <a:spcPts val="0"/>
              </a:spcBef>
              <a:spcAft>
                <a:spcPts val="571"/>
              </a:spcAft>
              <a:buNone/>
            </a:pPr>
            <a:r>
              <a:rPr lang="en-US" sz="2000" b="1" dirty="0">
                <a:solidFill>
                  <a:schemeClr val="accent6"/>
                </a:solidFill>
                <a:latin typeface="Calibri" panose="020F0502020204030204" pitchFamily="34" charset="0"/>
              </a:rPr>
              <a:t>Tax Indemnity Insurance: M&amp;A</a:t>
            </a:r>
          </a:p>
          <a:p>
            <a:pPr marL="231775" indent="-231775">
              <a:spcBef>
                <a:spcPts val="0"/>
              </a:spcBef>
              <a:spcAft>
                <a:spcPts val="571"/>
              </a:spcAft>
            </a:pPr>
            <a:r>
              <a:rPr lang="en-US" sz="1300" dirty="0">
                <a:solidFill>
                  <a:srgbClr val="002C77"/>
                </a:solidFill>
                <a:latin typeface="Calibri" panose="020F0502020204030204" pitchFamily="34" charset="0"/>
              </a:rPr>
              <a:t>Policy for a Fortune 500 company, covering any challenge by the IRS or state that the client’s cross-border M&amp;A transaction triggered the U.S. anti-inversion tax laws.</a:t>
            </a:r>
          </a:p>
          <a:p>
            <a:pPr marL="231775" indent="-231775">
              <a:spcBef>
                <a:spcPts val="0"/>
              </a:spcBef>
              <a:spcAft>
                <a:spcPts val="571"/>
              </a:spcAft>
            </a:pPr>
            <a:r>
              <a:rPr lang="en-US" sz="1300" dirty="0">
                <a:solidFill>
                  <a:srgbClr val="002C77"/>
                </a:solidFill>
                <a:latin typeface="Calibri" panose="020F0502020204030204" pitchFamily="34" charset="0"/>
              </a:rPr>
              <a:t>Policies on various S corp status issues to backstop/replace seller indemnity, providing coverage for (a) historic taxes; and (b) locking in the value of the basis-step up from 338(h)(10) election (buyer policy) or F reorg (seller policy). </a:t>
            </a:r>
          </a:p>
          <a:p>
            <a:pPr marL="231775" indent="-231775">
              <a:spcBef>
                <a:spcPts val="0"/>
              </a:spcBef>
              <a:spcAft>
                <a:spcPts val="571"/>
              </a:spcAft>
            </a:pPr>
            <a:r>
              <a:rPr lang="en-US" sz="1300" dirty="0">
                <a:solidFill>
                  <a:srgbClr val="002C77"/>
                </a:solidFill>
                <a:latin typeface="Calibri" panose="020F0502020204030204" pitchFamily="34" charset="0"/>
              </a:rPr>
              <a:t>Policy protecting two key employees from excise taxes due on golden parachutes (section 280G) in the context of a sale of the business and exit of the key employees.</a:t>
            </a:r>
          </a:p>
          <a:p>
            <a:pPr marL="231775" indent="-231775">
              <a:spcBef>
                <a:spcPts val="0"/>
              </a:spcBef>
              <a:spcAft>
                <a:spcPts val="571"/>
              </a:spcAft>
            </a:pPr>
            <a:r>
              <a:rPr lang="en-US" sz="1300" dirty="0">
                <a:solidFill>
                  <a:srgbClr val="002C77"/>
                </a:solidFill>
                <a:latin typeface="Calibri" panose="020F0502020204030204" pitchFamily="34" charset="0"/>
              </a:rPr>
              <a:t>Policy in connection with the sale of personal goodwill by the founder and sale of assets by a C-corp. The buyer sought to ensure the founder’s position was protected as the founder would remain integrally involved post-sale. </a:t>
            </a:r>
          </a:p>
          <a:p>
            <a:pPr marL="231775" indent="-231775">
              <a:spcBef>
                <a:spcPts val="0"/>
              </a:spcBef>
              <a:spcAft>
                <a:spcPts val="571"/>
              </a:spcAft>
            </a:pPr>
            <a:r>
              <a:rPr lang="en-US" sz="1300" dirty="0">
                <a:solidFill>
                  <a:srgbClr val="002C77"/>
                </a:solidFill>
                <a:latin typeface="Calibri" panose="020F0502020204030204" pitchFamily="34" charset="0"/>
              </a:rPr>
              <a:t>Policy protecting against a challenge by the IRS or state (under any theory) that the client’s tax-free spin-off transaction is taxable.</a:t>
            </a:r>
          </a:p>
          <a:p>
            <a:pPr marL="231775" indent="-231775">
              <a:spcBef>
                <a:spcPts val="0"/>
              </a:spcBef>
              <a:spcAft>
                <a:spcPts val="571"/>
              </a:spcAft>
            </a:pPr>
            <a:r>
              <a:rPr lang="en-US" sz="1300" dirty="0">
                <a:solidFill>
                  <a:srgbClr val="002C77"/>
                </a:solidFill>
                <a:latin typeface="Calibri" panose="020F0502020204030204" pitchFamily="34" charset="0"/>
              </a:rPr>
              <a:t>Various policies in connection with the sale of a REIT, covering buyer for the risk that after closing the IRS would successfully challenge the qualification of a target entity as a Real Estate Investment Trust for a pre-closing period. Typically bound as part of a REIT R&amp;W policy.</a:t>
            </a:r>
          </a:p>
        </p:txBody>
      </p:sp>
      <p:sp>
        <p:nvSpPr>
          <p:cNvPr id="6" name="Freeform 5"/>
          <p:cNvSpPr/>
          <p:nvPr/>
        </p:nvSpPr>
        <p:spPr bwMode="auto">
          <a:xfrm>
            <a:off x="1" y="0"/>
            <a:ext cx="9601201" cy="431801"/>
          </a:xfrm>
          <a:custGeom>
            <a:avLst/>
            <a:gdLst/>
            <a:ahLst/>
            <a:cxnLst/>
            <a:rect l="0" t="0" r="0" b="0"/>
            <a:pathLst>
              <a:path w="9601201" h="431801">
                <a:moveTo>
                  <a:pt x="0" y="88900"/>
                </a:moveTo>
                <a:lnTo>
                  <a:pt x="9601200" y="266700"/>
                </a:lnTo>
                <a:lnTo>
                  <a:pt x="9601200" y="431800"/>
                </a:lnTo>
                <a:lnTo>
                  <a:pt x="0" y="152400"/>
                </a:lnTo>
                <a:lnTo>
                  <a:pt x="0" y="88900"/>
                </a:lnTo>
                <a:lnTo>
                  <a:pt x="0" y="0"/>
                </a:lnTo>
              </a:path>
            </a:pathLst>
          </a:custGeom>
          <a:solidFill>
            <a:srgbClr val="A6E2EF"/>
          </a:solidFill>
          <a:ln w="9525" cap="flat" cmpd="sng" algn="ctr">
            <a:noFill/>
            <a:prstDash val="solid"/>
            <a:round/>
            <a:headEnd type="none" w="med" len="med"/>
            <a:tailEnd type="none" w="med" len="med"/>
          </a:ln>
          <a:effectLst/>
          <a:extLst/>
        </p:spPr>
        <p:txBody>
          <a:bodyPr vert="horz" wrap="none" lIns="0" tIns="0" rIns="91440" bIns="45720" numCol="1" rtlCol="0" anchor="ctr" anchorCtr="0" compatLnSpc="1">
            <a:prstTxWarp prst="textNoShape">
              <a:avLst/>
            </a:prstTxWarp>
          </a:bodyPr>
          <a:lstStyle/>
          <a:p>
            <a:pPr algn="ctr" fontAlgn="base">
              <a:lnSpc>
                <a:spcPct val="86000"/>
              </a:lnSpc>
              <a:spcBef>
                <a:spcPct val="0"/>
              </a:spcBef>
              <a:spcAft>
                <a:spcPct val="0"/>
              </a:spcAft>
            </a:pPr>
            <a:endParaRPr lang="en-US" sz="2000" dirty="0">
              <a:solidFill>
                <a:srgbClr val="000000"/>
              </a:solidFill>
            </a:endParaRPr>
          </a:p>
        </p:txBody>
      </p:sp>
      <p:sp>
        <p:nvSpPr>
          <p:cNvPr id="9" name="Freeform 8"/>
          <p:cNvSpPr/>
          <p:nvPr/>
        </p:nvSpPr>
        <p:spPr bwMode="auto">
          <a:xfrm>
            <a:off x="28" y="-7396"/>
            <a:ext cx="9601201" cy="292101"/>
          </a:xfrm>
          <a:custGeom>
            <a:avLst/>
            <a:gdLst/>
            <a:ahLst/>
            <a:cxnLst/>
            <a:rect l="0" t="0" r="0" b="0"/>
            <a:pathLst>
              <a:path w="9601201" h="292101">
                <a:moveTo>
                  <a:pt x="0" y="0"/>
                </a:moveTo>
                <a:lnTo>
                  <a:pt x="9601200" y="0"/>
                </a:lnTo>
                <a:lnTo>
                  <a:pt x="9601200" y="292100"/>
                </a:lnTo>
                <a:lnTo>
                  <a:pt x="0" y="114300"/>
                </a:lnTo>
                <a:lnTo>
                  <a:pt x="0" y="0"/>
                </a:lnTo>
                <a:close/>
              </a:path>
            </a:pathLst>
          </a:custGeom>
          <a:solidFill>
            <a:srgbClr val="00A8C8"/>
          </a:solidFill>
          <a:ln w="9525" cap="flat" cmpd="sng" algn="ctr">
            <a:noFill/>
            <a:prstDash val="solid"/>
            <a:round/>
            <a:headEnd type="none" w="med" len="med"/>
            <a:tailEnd type="none" w="med" len="med"/>
          </a:ln>
          <a:effectLst/>
          <a:extLst/>
        </p:spPr>
        <p:txBody>
          <a:bodyPr vert="horz" wrap="none" lIns="0" tIns="0" rIns="87071" bIns="43536" numCol="1" rtlCol="0" anchor="ctr" anchorCtr="0" compatLnSpc="1">
            <a:prstTxWarp prst="textNoShape">
              <a:avLst/>
            </a:prstTxWarp>
          </a:bodyPr>
          <a:lstStyle/>
          <a:p>
            <a:pPr marL="0" marR="0" indent="0" algn="ctr" defTabSz="870692" rtl="0" eaLnBrk="1" fontAlgn="base" latinLnBrk="0" hangingPunct="1">
              <a:lnSpc>
                <a:spcPct val="86000"/>
              </a:lnSpc>
              <a:spcBef>
                <a:spcPct val="0"/>
              </a:spcBef>
              <a:spcAft>
                <a:spcPct val="0"/>
              </a:spcAft>
              <a:buClrTx/>
              <a:buSzTx/>
              <a:buFontTx/>
              <a:buNone/>
              <a:tabLst/>
            </a:pPr>
            <a:endParaRPr kumimoji="0" lang="en-US" sz="1904"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4059559777"/>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1"/>
          <p:cNvSpPr>
            <a:spLocks noGrp="1"/>
          </p:cNvSpPr>
          <p:nvPr>
            <p:ph type="sldNum" sz="quarter" idx="10"/>
          </p:nvPr>
        </p:nvSpPr>
        <p:spPr>
          <a:xfrm>
            <a:off x="8691563" y="6483350"/>
            <a:ext cx="447675" cy="184666"/>
          </a:xfrm>
          <a:noFill/>
        </p:spPr>
        <p:txBody>
          <a:bodyPr/>
          <a:lstStyle>
            <a:lvl1pPr eaLnBrk="0" hangingPunct="0">
              <a:defRPr sz="2000">
                <a:solidFill>
                  <a:schemeClr val="tx1"/>
                </a:solidFill>
                <a:latin typeface="Arial" pitchFamily="34" charset="0"/>
                <a:ea typeface="MS PGothic" pitchFamily="34" charset="-128"/>
              </a:defRPr>
            </a:lvl1pPr>
            <a:lvl2pPr marL="742950" indent="-285750" eaLnBrk="0" hangingPunct="0">
              <a:defRPr sz="2000">
                <a:solidFill>
                  <a:schemeClr val="tx1"/>
                </a:solidFill>
                <a:latin typeface="Arial" pitchFamily="34" charset="0"/>
                <a:ea typeface="MS PGothic" pitchFamily="34" charset="-128"/>
              </a:defRPr>
            </a:lvl2pPr>
            <a:lvl3pPr marL="1143000" indent="-228600" eaLnBrk="0" hangingPunct="0">
              <a:defRPr sz="2000">
                <a:solidFill>
                  <a:schemeClr val="tx1"/>
                </a:solidFill>
                <a:latin typeface="Arial" pitchFamily="34" charset="0"/>
                <a:ea typeface="MS PGothic" pitchFamily="34" charset="-128"/>
              </a:defRPr>
            </a:lvl3pPr>
            <a:lvl4pPr marL="1600200" indent="-228600" eaLnBrk="0" hangingPunct="0">
              <a:defRPr sz="2000">
                <a:solidFill>
                  <a:schemeClr val="tx1"/>
                </a:solidFill>
                <a:latin typeface="Arial" pitchFamily="34" charset="0"/>
                <a:ea typeface="MS PGothic" pitchFamily="34" charset="-128"/>
              </a:defRPr>
            </a:lvl4pPr>
            <a:lvl5pPr marL="2057400" indent="-228600" eaLnBrk="0" hangingPunct="0">
              <a:defRPr sz="2000">
                <a:solidFill>
                  <a:schemeClr val="tx1"/>
                </a:solidFill>
                <a:latin typeface="Arial" pitchFamily="34" charset="0"/>
                <a:ea typeface="MS PGothic" pitchFamily="34" charset="-128"/>
              </a:defRPr>
            </a:lvl5pPr>
            <a:lvl6pPr marL="2514600" indent="-228600" algn="ctr" eaLnBrk="0" fontAlgn="base" hangingPunct="0">
              <a:lnSpc>
                <a:spcPct val="86000"/>
              </a:lnSpc>
              <a:spcBef>
                <a:spcPct val="0"/>
              </a:spcBef>
              <a:spcAft>
                <a:spcPct val="0"/>
              </a:spcAft>
              <a:defRPr sz="2000">
                <a:solidFill>
                  <a:schemeClr val="tx1"/>
                </a:solidFill>
                <a:latin typeface="Arial" pitchFamily="34" charset="0"/>
                <a:ea typeface="MS PGothic" pitchFamily="34" charset="-128"/>
              </a:defRPr>
            </a:lvl6pPr>
            <a:lvl7pPr marL="2971800" indent="-228600" algn="ctr" eaLnBrk="0" fontAlgn="base" hangingPunct="0">
              <a:lnSpc>
                <a:spcPct val="86000"/>
              </a:lnSpc>
              <a:spcBef>
                <a:spcPct val="0"/>
              </a:spcBef>
              <a:spcAft>
                <a:spcPct val="0"/>
              </a:spcAft>
              <a:defRPr sz="2000">
                <a:solidFill>
                  <a:schemeClr val="tx1"/>
                </a:solidFill>
                <a:latin typeface="Arial" pitchFamily="34" charset="0"/>
                <a:ea typeface="MS PGothic" pitchFamily="34" charset="-128"/>
              </a:defRPr>
            </a:lvl7pPr>
            <a:lvl8pPr marL="3429000" indent="-228600" algn="ctr" eaLnBrk="0" fontAlgn="base" hangingPunct="0">
              <a:lnSpc>
                <a:spcPct val="86000"/>
              </a:lnSpc>
              <a:spcBef>
                <a:spcPct val="0"/>
              </a:spcBef>
              <a:spcAft>
                <a:spcPct val="0"/>
              </a:spcAft>
              <a:defRPr sz="2000">
                <a:solidFill>
                  <a:schemeClr val="tx1"/>
                </a:solidFill>
                <a:latin typeface="Arial" pitchFamily="34" charset="0"/>
                <a:ea typeface="MS PGothic" pitchFamily="34" charset="-128"/>
              </a:defRPr>
            </a:lvl8pPr>
            <a:lvl9pPr marL="3886200" indent="-228600" algn="ctr" eaLnBrk="0" fontAlgn="base" hangingPunct="0">
              <a:lnSpc>
                <a:spcPct val="86000"/>
              </a:lnSpc>
              <a:spcBef>
                <a:spcPct val="0"/>
              </a:spcBef>
              <a:spcAft>
                <a:spcPct val="0"/>
              </a:spcAft>
              <a:defRPr sz="2000">
                <a:solidFill>
                  <a:schemeClr val="tx1"/>
                </a:solidFill>
                <a:latin typeface="Arial" pitchFamily="34" charset="0"/>
                <a:ea typeface="MS PGothic" pitchFamily="34" charset="-128"/>
              </a:defRPr>
            </a:lvl9pPr>
          </a:lstStyle>
          <a:p>
            <a:pPr eaLnBrk="1" hangingPunct="1"/>
            <a:fld id="{74FAC60A-5FE4-4D2D-BE90-5EE81556BB6B}" type="slidenum">
              <a:rPr lang="en-US" sz="1200">
                <a:solidFill>
                  <a:schemeClr val="accent1"/>
                </a:solidFill>
                <a:latin typeface="Calibri" panose="020F0502020204030204" pitchFamily="34" charset="0"/>
              </a:rPr>
              <a:pPr eaLnBrk="1" hangingPunct="1"/>
              <a:t>23</a:t>
            </a:fld>
            <a:endParaRPr lang="en-US" sz="1200" dirty="0">
              <a:solidFill>
                <a:schemeClr val="accent1"/>
              </a:solidFill>
              <a:latin typeface="Calibri" panose="020F0502020204030204" pitchFamily="34" charset="0"/>
            </a:endParaRPr>
          </a:p>
        </p:txBody>
      </p:sp>
      <p:sp>
        <p:nvSpPr>
          <p:cNvPr id="24580" name="Rectangle 2"/>
          <p:cNvSpPr>
            <a:spLocks noGrp="1" noChangeArrowheads="1"/>
          </p:cNvSpPr>
          <p:nvPr>
            <p:ph type="title" idx="4294967295"/>
          </p:nvPr>
        </p:nvSpPr>
        <p:spPr>
          <a:xfrm>
            <a:off x="374588" y="548640"/>
            <a:ext cx="8686800" cy="690562"/>
          </a:xfrm>
        </p:spPr>
        <p:txBody>
          <a:bodyPr lIns="91440"/>
          <a:lstStyle/>
          <a:p>
            <a:pPr eaLnBrk="1" hangingPunct="1"/>
            <a:r>
              <a:rPr lang="en-US" sz="3200" b="1" dirty="0">
                <a:latin typeface="Calibri" panose="020F0502020204030204" pitchFamily="34" charset="0"/>
              </a:rPr>
              <a:t>Tax Insurance Case Study</a:t>
            </a:r>
          </a:p>
        </p:txBody>
      </p:sp>
      <p:graphicFrame>
        <p:nvGraphicFramePr>
          <p:cNvPr id="5" name="Table 4"/>
          <p:cNvGraphicFramePr>
            <a:graphicFrameLocks noGrp="1"/>
          </p:cNvGraphicFramePr>
          <p:nvPr>
            <p:extLst>
              <p:ext uri="{D42A27DB-BD31-4B8C-83A1-F6EECF244321}">
                <p14:modId xmlns:p14="http://schemas.microsoft.com/office/powerpoint/2010/main" val="3672285828"/>
              </p:ext>
            </p:extLst>
          </p:nvPr>
        </p:nvGraphicFramePr>
        <p:xfrm>
          <a:off x="455613" y="1178305"/>
          <a:ext cx="8686800" cy="5036820"/>
        </p:xfrm>
        <a:graphic>
          <a:graphicData uri="http://schemas.openxmlformats.org/drawingml/2006/table">
            <a:tbl>
              <a:tblPr firstRow="1" bandRow="1">
                <a:tableStyleId>{5C22544A-7EE6-4342-B048-85BDC9FD1C3A}</a:tableStyleId>
              </a:tblPr>
              <a:tblGrid>
                <a:gridCol w="8686800">
                  <a:extLst>
                    <a:ext uri="{9D8B030D-6E8A-4147-A177-3AD203B41FA5}">
                      <a16:colId xmlns:a16="http://schemas.microsoft.com/office/drawing/2014/main" val="20000"/>
                    </a:ext>
                  </a:extLst>
                </a:gridCol>
              </a:tblGrid>
              <a:tr h="1285707">
                <a:tc>
                  <a:txBody>
                    <a:bodyPr/>
                    <a:lstStyle/>
                    <a:p>
                      <a:pPr marL="0" marR="0" lvl="0" indent="0" algn="l" defTabSz="914400" rtl="0" eaLnBrk="1" fontAlgn="base" latinLnBrk="0" hangingPunct="1">
                        <a:lnSpc>
                          <a:spcPct val="100000"/>
                        </a:lnSpc>
                        <a:spcBef>
                          <a:spcPts val="0"/>
                        </a:spcBef>
                        <a:spcAft>
                          <a:spcPts val="60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rPr>
                        <a:t>Background</a:t>
                      </a:r>
                    </a:p>
                    <a:p>
                      <a:pPr marL="457200" marR="0" lvl="0" indent="-228600" algn="l" defTabSz="914400" rtl="0" eaLnBrk="1" fontAlgn="base" latinLnBrk="0" hangingPunct="1">
                        <a:lnSpc>
                          <a:spcPct val="100000"/>
                        </a:lnSpc>
                        <a:spcBef>
                          <a:spcPts val="0"/>
                        </a:spcBef>
                        <a:spcAft>
                          <a:spcPts val="30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Buyer:</a:t>
                      </a:r>
                      <a:r>
                        <a:rPr kumimoji="0" lang="en-US" sz="1400" b="0" i="0" u="none" strike="noStrike" kern="0" cap="none" spc="0" normalizeH="0" baseline="0" noProof="0" dirty="0">
                          <a:ln>
                            <a:noFill/>
                          </a:ln>
                          <a:solidFill>
                            <a:srgbClr val="000000"/>
                          </a:solidFill>
                          <a:effectLst/>
                          <a:uLnTx/>
                          <a:uFillTx/>
                          <a:latin typeface="Calibri" panose="020F0502020204030204" pitchFamily="34" charset="0"/>
                          <a:ea typeface="+mn-ea"/>
                        </a:rPr>
                        <a:t> Portfolio company of US PE firm</a:t>
                      </a:r>
                    </a:p>
                    <a:p>
                      <a:pPr marL="457200" marR="0" lvl="1" indent="-228600" algn="l" defTabSz="914400" rtl="0" eaLnBrk="1" fontAlgn="base" latinLnBrk="0" hangingPunct="1">
                        <a:lnSpc>
                          <a:spcPct val="100000"/>
                        </a:lnSpc>
                        <a:spcBef>
                          <a:spcPts val="0"/>
                        </a:spcBef>
                        <a:spcAft>
                          <a:spcPts val="30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ea typeface="+mn-ea"/>
                        </a:rPr>
                        <a:t>Seller: Individual shareholders of target</a:t>
                      </a:r>
                    </a:p>
                    <a:p>
                      <a:pPr marL="457200" marR="0" lvl="1" indent="-228600" algn="l" defTabSz="914400" rtl="0" eaLnBrk="1" fontAlgn="base" latinLnBrk="0" hangingPunct="1">
                        <a:lnSpc>
                          <a:spcPct val="100000"/>
                        </a:lnSpc>
                        <a:spcBef>
                          <a:spcPts val="0"/>
                        </a:spcBef>
                        <a:spcAft>
                          <a:spcPts val="30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ea typeface="+mn-ea"/>
                        </a:rPr>
                        <a:t>Target: Retail clothing company</a:t>
                      </a:r>
                    </a:p>
                  </a:txBody>
                  <a:tcPr marL="137160" marR="137160" marT="137160" marB="137160">
                    <a:solidFill>
                      <a:schemeClr val="accent2">
                        <a:lumMod val="20000"/>
                        <a:lumOff val="80000"/>
                      </a:schemeClr>
                    </a:solidFill>
                  </a:tcPr>
                </a:tc>
                <a:extLst>
                  <a:ext uri="{0D108BD9-81ED-4DB2-BD59-A6C34878D82A}">
                    <a16:rowId xmlns:a16="http://schemas.microsoft.com/office/drawing/2014/main" val="10000"/>
                  </a:ext>
                </a:extLst>
              </a:tr>
              <a:tr h="1210957">
                <a:tc>
                  <a:txBody>
                    <a:bodyPr/>
                    <a:lstStyle/>
                    <a:p>
                      <a:pPr marL="0" marR="0" lvl="0" indent="0" algn="l" defTabSz="914400" rtl="0" eaLnBrk="1" fontAlgn="base" latinLnBrk="0" hangingPunct="1">
                        <a:lnSpc>
                          <a:spcPct val="100000"/>
                        </a:lnSpc>
                        <a:spcBef>
                          <a:spcPts val="0"/>
                        </a:spcBef>
                        <a:spcAft>
                          <a:spcPts val="60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Issue</a:t>
                      </a:r>
                    </a:p>
                    <a:p>
                      <a:pPr marL="457200" marR="0" lvl="0" indent="-228600" algn="l" defTabSz="914400" rtl="0" eaLnBrk="1" fontAlgn="base" latinLnBrk="0" hangingPunct="1">
                        <a:lnSpc>
                          <a:spcPct val="100000"/>
                        </a:lnSpc>
                        <a:spcBef>
                          <a:spcPts val="0"/>
                        </a:spcBef>
                        <a:spcAft>
                          <a:spcPct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ea typeface="+mn-ea"/>
                        </a:rPr>
                        <a:t>Buyer </a:t>
                      </a:r>
                      <a:r>
                        <a:rPr kumimoji="0" lang="en-GB" sz="1400" b="0" i="0" u="none" strike="noStrike" kern="0" cap="none" spc="0" normalizeH="0" baseline="0" noProof="0" dirty="0">
                          <a:ln>
                            <a:noFill/>
                          </a:ln>
                          <a:solidFill>
                            <a:srgbClr val="000000"/>
                          </a:solidFill>
                          <a:effectLst/>
                          <a:uLnTx/>
                          <a:uFillTx/>
                          <a:latin typeface="Calibri" panose="020F0502020204030204" pitchFamily="34" charset="0"/>
                          <a:ea typeface="+mn-ea"/>
                        </a:rPr>
                        <a:t>sought to make a 338(h)(10) election to take advantage of certain tax deductions it could take after the deal closed, but was concerned about potential difficulty collecting on an indemnity claim in the event the IRS challenged that “S-status” and subsequently invalidated the 338(h)(10) election</a:t>
                      </a:r>
                      <a:endParaRPr kumimoji="0" lang="en-US" sz="1400" b="0" i="0" u="none" strike="noStrike" kern="0" cap="none" spc="0" normalizeH="0" baseline="0" noProof="0" dirty="0">
                        <a:ln>
                          <a:noFill/>
                        </a:ln>
                        <a:solidFill>
                          <a:srgbClr val="000000"/>
                        </a:solidFill>
                        <a:effectLst/>
                        <a:uLnTx/>
                        <a:uFillTx/>
                        <a:latin typeface="Calibri" panose="020F0502020204030204" pitchFamily="34" charset="0"/>
                        <a:ea typeface="+mn-ea"/>
                      </a:endParaRPr>
                    </a:p>
                  </a:txBody>
                  <a:tcPr marL="137160" marR="137160" marT="137160" marB="137160">
                    <a:solidFill>
                      <a:schemeClr val="accent1">
                        <a:lumMod val="20000"/>
                        <a:lumOff val="80000"/>
                      </a:schemeClr>
                    </a:solidFill>
                  </a:tcPr>
                </a:tc>
                <a:extLst>
                  <a:ext uri="{0D108BD9-81ED-4DB2-BD59-A6C34878D82A}">
                    <a16:rowId xmlns:a16="http://schemas.microsoft.com/office/drawing/2014/main" val="10001"/>
                  </a:ext>
                </a:extLst>
              </a:tr>
              <a:tr h="2235038">
                <a:tc>
                  <a:txBody>
                    <a:bodyPr/>
                    <a:lstStyle/>
                    <a:p>
                      <a:pPr marL="39687" marR="0" lvl="1" indent="0" algn="l" defTabSz="914400" rtl="0" eaLnBrk="1" fontAlgn="base" latinLnBrk="0" hangingPunct="1">
                        <a:lnSpc>
                          <a:spcPct val="100000"/>
                        </a:lnSpc>
                        <a:spcBef>
                          <a:spcPts val="0"/>
                        </a:spcBef>
                        <a:spcAft>
                          <a:spcPts val="60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Solution</a:t>
                      </a:r>
                      <a:endParaRPr kumimoji="0" lang="en-US" sz="1600" b="0" i="0" u="none" strike="noStrike" kern="0" cap="none" spc="0" normalizeH="0" baseline="0" noProof="0" dirty="0">
                        <a:ln>
                          <a:noFill/>
                        </a:ln>
                        <a:solidFill>
                          <a:srgbClr val="000000"/>
                        </a:solidFill>
                        <a:effectLst/>
                        <a:uLnTx/>
                        <a:uFillTx/>
                        <a:latin typeface="Calibri" panose="020F0502020204030204" pitchFamily="34" charset="0"/>
                        <a:ea typeface="+mn-ea"/>
                        <a:cs typeface="+mn-cs"/>
                      </a:endParaRPr>
                    </a:p>
                    <a:p>
                      <a:pPr marL="514350" marR="0" lvl="1" indent="-285750" algn="l" defTabSz="914400" rtl="0" eaLnBrk="1" fontAlgn="base" latinLnBrk="0" hangingPunct="1">
                        <a:lnSpc>
                          <a:spcPct val="100000"/>
                        </a:lnSpc>
                        <a:spcBef>
                          <a:spcPts val="0"/>
                        </a:spcBef>
                        <a:spcAft>
                          <a:spcPts val="30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Tax indemnity insurance policy provided to buyer and </a:t>
                      </a: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no indemnity from seller was required</a:t>
                      </a:r>
                      <a:endParaRPr kumimoji="0" lang="en-US" sz="1400" b="0" i="0" u="none" strike="noStrike" kern="0" cap="none" spc="0" normalizeH="0" baseline="0" noProof="0" dirty="0">
                        <a:ln>
                          <a:noFill/>
                        </a:ln>
                        <a:solidFill>
                          <a:srgbClr val="000000"/>
                        </a:solidFill>
                        <a:effectLst/>
                        <a:uLnTx/>
                        <a:uFillTx/>
                        <a:latin typeface="Calibri" panose="020F0502020204030204" pitchFamily="34" charset="0"/>
                        <a:ea typeface="+mn-ea"/>
                        <a:cs typeface="+mn-cs"/>
                      </a:endParaRPr>
                    </a:p>
                    <a:p>
                      <a:pPr marL="514350" marR="0" lvl="1" indent="-285750" algn="l" defTabSz="914400" rtl="0" eaLnBrk="1" fontAlgn="base" latinLnBrk="0" hangingPunct="1">
                        <a:lnSpc>
                          <a:spcPct val="100000"/>
                        </a:lnSpc>
                        <a:spcBef>
                          <a:spcPts val="0"/>
                        </a:spcBef>
                        <a:spcAft>
                          <a:spcPts val="30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ea typeface="+mn-ea"/>
                        </a:rPr>
                        <a:t>Limit: $95 million</a:t>
                      </a:r>
                    </a:p>
                    <a:p>
                      <a:pPr marL="514350" marR="0" lvl="1" indent="-285750" algn="l" defTabSz="914400" rtl="0" eaLnBrk="1" fontAlgn="base" latinLnBrk="0" hangingPunct="1">
                        <a:lnSpc>
                          <a:spcPct val="100000"/>
                        </a:lnSpc>
                        <a:spcBef>
                          <a:spcPts val="0"/>
                        </a:spcBef>
                        <a:spcAft>
                          <a:spcPts val="30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ea typeface="+mn-ea"/>
                        </a:rPr>
                        <a:t>Retention: $250,000 (for contest costs only)</a:t>
                      </a:r>
                    </a:p>
                    <a:p>
                      <a:pPr marL="514350" marR="0" lvl="1" indent="-285750" algn="l" defTabSz="914400" rtl="0" eaLnBrk="1" fontAlgn="base" latinLnBrk="0" hangingPunct="1">
                        <a:lnSpc>
                          <a:spcPct val="100000"/>
                        </a:lnSpc>
                        <a:spcBef>
                          <a:spcPts val="0"/>
                        </a:spcBef>
                        <a:spcAft>
                          <a:spcPts val="30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ea typeface="+mn-ea"/>
                        </a:rPr>
                        <a:t>Policy period: 7 years</a:t>
                      </a:r>
                    </a:p>
                    <a:p>
                      <a:pPr marL="514350" marR="0" lvl="1" indent="-285750" algn="l" defTabSz="914400" rtl="0" eaLnBrk="1" fontAlgn="base" latinLnBrk="0" hangingPunct="1">
                        <a:lnSpc>
                          <a:spcPct val="100000"/>
                        </a:lnSpc>
                        <a:spcBef>
                          <a:spcPts val="0"/>
                        </a:spcBef>
                        <a:spcAft>
                          <a:spcPts val="30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ea typeface="+mn-ea"/>
                        </a:rPr>
                        <a:t>Insurance would respond </a:t>
                      </a:r>
                      <a:r>
                        <a:rPr kumimoji="0" lang="en-GB" sz="1400" b="0" i="0" u="none" strike="noStrike" kern="0" cap="none" spc="0" normalizeH="0" baseline="0" noProof="0" dirty="0">
                          <a:ln>
                            <a:noFill/>
                          </a:ln>
                          <a:solidFill>
                            <a:srgbClr val="000000"/>
                          </a:solidFill>
                          <a:effectLst/>
                          <a:uLnTx/>
                          <a:uFillTx/>
                          <a:latin typeface="Calibri" panose="020F0502020204030204" pitchFamily="34" charset="0"/>
                          <a:ea typeface="+mn-ea"/>
                        </a:rPr>
                        <a:t>in the event the IRS challenged the target’s “S-status,” which would invalidate buyer’s 338(h)(10) election </a:t>
                      </a:r>
                    </a:p>
                    <a:p>
                      <a:pPr marL="514350" marR="0" lvl="1" indent="-285750" algn="l" defTabSz="914400" rtl="0" eaLnBrk="1" fontAlgn="base" latinLnBrk="0" hangingPunct="1">
                        <a:lnSpc>
                          <a:spcPct val="100000"/>
                        </a:lnSpc>
                        <a:spcBef>
                          <a:spcPts val="0"/>
                        </a:spcBef>
                        <a:spcAft>
                          <a:spcPts val="300"/>
                        </a:spcAft>
                        <a:buClrTx/>
                        <a:buSzTx/>
                        <a:buFont typeface="Arial" panose="020B0604020202020204" pitchFamily="34" charset="0"/>
                        <a:buChar char="•"/>
                        <a:tabLst/>
                        <a:defRPr/>
                      </a:pPr>
                      <a:r>
                        <a:rPr kumimoji="0" lang="en-GB" sz="1400" b="0" i="0" u="none" strike="noStrike" kern="0" cap="none" spc="0" normalizeH="0" baseline="0" noProof="0" dirty="0">
                          <a:ln>
                            <a:noFill/>
                          </a:ln>
                          <a:solidFill>
                            <a:srgbClr val="000000"/>
                          </a:solidFill>
                          <a:effectLst/>
                          <a:uLnTx/>
                          <a:uFillTx/>
                          <a:latin typeface="Calibri" panose="020F0502020204030204" pitchFamily="34" charset="0"/>
                          <a:ea typeface="+mn-ea"/>
                        </a:rPr>
                        <a:t>Policy covered (a) exposure to closing for taxes that would be payable on basis of a C-</a:t>
                      </a:r>
                      <a:r>
                        <a:rPr kumimoji="0" lang="en-GB" sz="1400" b="0" i="0" u="none" strike="noStrike" kern="0" cap="none" spc="0" normalizeH="0" baseline="0" noProof="0" dirty="0" err="1">
                          <a:ln>
                            <a:noFill/>
                          </a:ln>
                          <a:solidFill>
                            <a:srgbClr val="000000"/>
                          </a:solidFill>
                          <a:effectLst/>
                          <a:uLnTx/>
                          <a:uFillTx/>
                          <a:latin typeface="Calibri" panose="020F0502020204030204" pitchFamily="34" charset="0"/>
                          <a:ea typeface="+mn-ea"/>
                        </a:rPr>
                        <a:t>corp</a:t>
                      </a:r>
                      <a:r>
                        <a:rPr kumimoji="0" lang="en-GB" sz="1400" b="0" i="0" u="none" strike="noStrike" kern="0" cap="none" spc="0" normalizeH="0" baseline="0" noProof="0" dirty="0">
                          <a:ln>
                            <a:noFill/>
                          </a:ln>
                          <a:solidFill>
                            <a:srgbClr val="000000"/>
                          </a:solidFill>
                          <a:effectLst/>
                          <a:uLnTx/>
                          <a:uFillTx/>
                          <a:latin typeface="Calibri" panose="020F0502020204030204" pitchFamily="34" charset="0"/>
                          <a:ea typeface="+mn-ea"/>
                        </a:rPr>
                        <a:t>; and (b) the present value of the future tax savings that the buyer would forfeit as a result of the election invalidation</a:t>
                      </a:r>
                      <a:endParaRPr kumimoji="0" lang="en-US" sz="1400" b="0" i="0" u="none" strike="noStrike" kern="0" cap="none" spc="0" normalizeH="0" baseline="0" noProof="0" dirty="0">
                        <a:ln>
                          <a:noFill/>
                        </a:ln>
                        <a:solidFill>
                          <a:srgbClr val="000000"/>
                        </a:solidFill>
                        <a:effectLst/>
                        <a:uLnTx/>
                        <a:uFillTx/>
                        <a:latin typeface="Calibri" panose="020F0502020204030204" pitchFamily="34" charset="0"/>
                        <a:ea typeface="+mn-ea"/>
                      </a:endParaRPr>
                    </a:p>
                  </a:txBody>
                  <a:tcPr marL="137160" marR="137160" marT="137160" marB="137160">
                    <a:solidFill>
                      <a:schemeClr val="accent1">
                        <a:lumMod val="40000"/>
                        <a:lumOff val="60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2436553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a:xfrm>
            <a:off x="374588" y="548640"/>
            <a:ext cx="8686800" cy="690562"/>
          </a:xfrm>
        </p:spPr>
        <p:txBody>
          <a:bodyPr lIns="91440" tIns="45720" rIns="91440" bIns="45720"/>
          <a:lstStyle/>
          <a:p>
            <a:r>
              <a:rPr lang="en-US" sz="3200" b="1" dirty="0">
                <a:latin typeface="Calibri" panose="020F0502020204030204" pitchFamily="34" charset="0"/>
              </a:rPr>
              <a:t>Tax Insurance Case Study</a:t>
            </a:r>
            <a:endParaRPr lang="en-US" altLang="en-US" sz="3200" b="1" dirty="0">
              <a:latin typeface="Calibri" panose="020F0502020204030204" pitchFamily="34" charset="0"/>
            </a:endParaRPr>
          </a:p>
        </p:txBody>
      </p:sp>
      <p:sp>
        <p:nvSpPr>
          <p:cNvPr id="2" name="Slide Number Placeholder 1"/>
          <p:cNvSpPr>
            <a:spLocks noGrp="1"/>
          </p:cNvSpPr>
          <p:nvPr>
            <p:ph type="sldNum" sz="quarter" idx="10"/>
          </p:nvPr>
        </p:nvSpPr>
        <p:spPr>
          <a:xfrm>
            <a:off x="8691563" y="6483350"/>
            <a:ext cx="447675" cy="184666"/>
          </a:xfrm>
        </p:spPr>
        <p:txBody>
          <a:bodyPr/>
          <a:lstStyle/>
          <a:p>
            <a:pPr>
              <a:defRPr/>
            </a:pPr>
            <a:fld id="{B9230FEB-EDD8-4809-B2B1-F323D79329CF}" type="slidenum">
              <a:rPr lang="en-US" sz="1200" smtClean="0">
                <a:latin typeface="Calibri" panose="020F0502020204030204" pitchFamily="34" charset="0"/>
              </a:rPr>
              <a:pPr>
                <a:defRPr/>
              </a:pPr>
              <a:t>24</a:t>
            </a:fld>
            <a:endParaRPr lang="en-US" sz="1200" dirty="0">
              <a:latin typeface="Calibri" panose="020F050202020403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420464089"/>
              </p:ext>
            </p:extLst>
          </p:nvPr>
        </p:nvGraphicFramePr>
        <p:xfrm>
          <a:off x="455613" y="1178305"/>
          <a:ext cx="8686800" cy="5074920"/>
        </p:xfrm>
        <a:graphic>
          <a:graphicData uri="http://schemas.openxmlformats.org/drawingml/2006/table">
            <a:tbl>
              <a:tblPr firstRow="1" bandRow="1">
                <a:tableStyleId>{5C22544A-7EE6-4342-B048-85BDC9FD1C3A}</a:tableStyleId>
              </a:tblPr>
              <a:tblGrid>
                <a:gridCol w="8686800">
                  <a:extLst>
                    <a:ext uri="{9D8B030D-6E8A-4147-A177-3AD203B41FA5}">
                      <a16:colId xmlns:a16="http://schemas.microsoft.com/office/drawing/2014/main" val="20000"/>
                    </a:ext>
                  </a:extLst>
                </a:gridCol>
              </a:tblGrid>
              <a:tr h="820859">
                <a:tc>
                  <a:txBody>
                    <a:bodyPr/>
                    <a:lstStyle/>
                    <a:p>
                      <a:pPr marL="0" marR="0" lvl="0" indent="0" algn="l" defTabSz="914400" rtl="0" eaLnBrk="1" fontAlgn="base" latinLnBrk="0" hangingPunct="1">
                        <a:lnSpc>
                          <a:spcPct val="100000"/>
                        </a:lnSpc>
                        <a:spcBef>
                          <a:spcPts val="0"/>
                        </a:spcBef>
                        <a:spcAft>
                          <a:spcPts val="600"/>
                        </a:spcAft>
                        <a:buClrTx/>
                        <a:buSzTx/>
                        <a:buFontTx/>
                        <a:buNone/>
                        <a:tabLst/>
                        <a:defRPr/>
                      </a:pPr>
                      <a:r>
                        <a:rPr kumimoji="0" lang="en-US" altLang="en-US" sz="1600" b="1" i="0" u="none" strike="noStrike" kern="1200" cap="none" spc="0" normalizeH="0" baseline="0" noProof="0" dirty="0">
                          <a:ln>
                            <a:noFill/>
                          </a:ln>
                          <a:solidFill>
                            <a:srgbClr val="000000"/>
                          </a:solidFill>
                          <a:effectLst/>
                          <a:uLnTx/>
                          <a:uFillTx/>
                          <a:latin typeface="Calibri" panose="020F0502020204030204" pitchFamily="34" charset="0"/>
                          <a:ea typeface="+mn-ea"/>
                        </a:rPr>
                        <a:t>Background</a:t>
                      </a:r>
                    </a:p>
                    <a:p>
                      <a:pPr marL="514350" marR="0" lvl="1" indent="-285750" algn="l" defTabSz="914400" rtl="0" eaLnBrk="1" fontAlgn="base" latinLnBrk="0" hangingPunct="1">
                        <a:lnSpc>
                          <a:spcPct val="100000"/>
                        </a:lnSpc>
                        <a:spcBef>
                          <a:spcPts val="0"/>
                        </a:spcBef>
                        <a:spcAft>
                          <a:spcPts val="30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Seller: US PE firm </a:t>
                      </a:r>
                    </a:p>
                    <a:p>
                      <a:pPr marL="514350" marR="0" lvl="1" indent="-285750" algn="l" defTabSz="914400" rtl="0" eaLnBrk="1" fontAlgn="base" latinLnBrk="0" hangingPunct="1">
                        <a:lnSpc>
                          <a:spcPct val="100000"/>
                        </a:lnSpc>
                        <a:spcBef>
                          <a:spcPts val="0"/>
                        </a:spcBef>
                        <a:spcAft>
                          <a:spcPts val="30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Buyer: US PE firm</a:t>
                      </a:r>
                    </a:p>
                    <a:p>
                      <a:pPr marL="514350" marR="0" lvl="1" indent="-285750" algn="l" defTabSz="914400" rtl="0" eaLnBrk="1" fontAlgn="base" latinLnBrk="0" hangingPunct="1">
                        <a:lnSpc>
                          <a:spcPct val="100000"/>
                        </a:lnSpc>
                        <a:spcBef>
                          <a:spcPts val="0"/>
                        </a:spcBef>
                        <a:spcAft>
                          <a:spcPts val="30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Target: Portfolio company of the seller</a:t>
                      </a:r>
                    </a:p>
                    <a:p>
                      <a:pPr marL="514350" marR="0" lvl="1" indent="-285750" algn="l" defTabSz="914400" rtl="0" eaLnBrk="1" fontAlgn="base" latinLnBrk="0" hangingPunct="1">
                        <a:lnSpc>
                          <a:spcPct val="100000"/>
                        </a:lnSpc>
                        <a:spcBef>
                          <a:spcPts val="0"/>
                        </a:spcBef>
                        <a:spcAft>
                          <a:spcPts val="30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Purchase price:  ~$170 million</a:t>
                      </a:r>
                    </a:p>
                  </a:txBody>
                  <a:tcPr marL="137160" marR="137160" marT="137160" marB="137160">
                    <a:solidFill>
                      <a:schemeClr val="accent2">
                        <a:lumMod val="20000"/>
                        <a:lumOff val="80000"/>
                      </a:schemeClr>
                    </a:solidFill>
                  </a:tcPr>
                </a:tc>
                <a:extLst>
                  <a:ext uri="{0D108BD9-81ED-4DB2-BD59-A6C34878D82A}">
                    <a16:rowId xmlns:a16="http://schemas.microsoft.com/office/drawing/2014/main" val="10000"/>
                  </a:ext>
                </a:extLst>
              </a:tr>
              <a:tr h="912383">
                <a:tc>
                  <a:txBody>
                    <a:bodyPr/>
                    <a:lstStyle/>
                    <a:p>
                      <a:pPr marL="0" marR="0" lvl="0" indent="0" algn="l" defTabSz="914400" rtl="0" eaLnBrk="1" fontAlgn="base" latinLnBrk="0" hangingPunct="1">
                        <a:lnSpc>
                          <a:spcPct val="100000"/>
                        </a:lnSpc>
                        <a:spcBef>
                          <a:spcPts val="0"/>
                        </a:spcBef>
                        <a:spcAft>
                          <a:spcPts val="600"/>
                        </a:spcAft>
                        <a:buClrTx/>
                        <a:buSzTx/>
                        <a:buFontTx/>
                        <a:buNone/>
                        <a:tabLst/>
                        <a:defRPr/>
                      </a:pPr>
                      <a:r>
                        <a:rPr kumimoji="0" lang="en-US" altLang="en-US" sz="1600" b="1" i="0" u="none" strike="noStrike" kern="1200" cap="none" spc="0" normalizeH="0" baseline="0" noProof="0" dirty="0">
                          <a:ln>
                            <a:noFill/>
                          </a:ln>
                          <a:solidFill>
                            <a:srgbClr val="000000"/>
                          </a:solidFill>
                          <a:effectLst/>
                          <a:uLnTx/>
                          <a:uFillTx/>
                          <a:latin typeface="Calibri" panose="020F0502020204030204" pitchFamily="34" charset="0"/>
                          <a:ea typeface="+mn-ea"/>
                        </a:rPr>
                        <a:t>Issue</a:t>
                      </a:r>
                    </a:p>
                    <a:p>
                      <a:pPr marL="457200" marR="0" lvl="1" indent="-228600" algn="l" defTabSz="914400" rtl="0" eaLnBrk="1" fontAlgn="base" latinLnBrk="0" hangingPunct="1">
                        <a:lnSpc>
                          <a:spcPct val="100000"/>
                        </a:lnSpc>
                        <a:spcBef>
                          <a:spcPts val="0"/>
                        </a:spcBef>
                        <a:spcAft>
                          <a:spcPts val="30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During diligence, it was discovered that the target inadvertently failed  to comply with the consent requirement for the filing of consolidated federal income tax returns from 2007 onward</a:t>
                      </a:r>
                    </a:p>
                    <a:p>
                      <a:pPr marL="457200" marR="0" lvl="1" indent="-228600" algn="l" defTabSz="914400" rtl="0" eaLnBrk="1" fontAlgn="base" latinLnBrk="0" hangingPunct="1">
                        <a:lnSpc>
                          <a:spcPct val="100000"/>
                        </a:lnSpc>
                        <a:spcBef>
                          <a:spcPts val="0"/>
                        </a:spcBef>
                        <a:spcAft>
                          <a:spcPts val="30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Target requested relief from the IRS for such inadvertent failure; however, the uncertainty as to whether the IRS would grant such relief and the expected four to six month response time created a deal point </a:t>
                      </a:r>
                    </a:p>
                  </a:txBody>
                  <a:tcPr marL="137160" marR="137160" marT="137160" marB="137160">
                    <a:solidFill>
                      <a:schemeClr val="accent1">
                        <a:lumMod val="20000"/>
                        <a:lumOff val="80000"/>
                      </a:schemeClr>
                    </a:solidFill>
                  </a:tcPr>
                </a:tc>
                <a:extLst>
                  <a:ext uri="{0D108BD9-81ED-4DB2-BD59-A6C34878D82A}">
                    <a16:rowId xmlns:a16="http://schemas.microsoft.com/office/drawing/2014/main" val="10001"/>
                  </a:ext>
                </a:extLst>
              </a:tr>
              <a:tr h="1209838">
                <a:tc>
                  <a:txBody>
                    <a:bodyPr/>
                    <a:lstStyle/>
                    <a:p>
                      <a:pPr marL="0" marR="0" lvl="0" indent="0" algn="l" defTabSz="914400" rtl="0" eaLnBrk="1" fontAlgn="base" latinLnBrk="0" hangingPunct="1">
                        <a:lnSpc>
                          <a:spcPct val="100000"/>
                        </a:lnSpc>
                        <a:spcBef>
                          <a:spcPts val="0"/>
                        </a:spcBef>
                        <a:spcAft>
                          <a:spcPts val="600"/>
                        </a:spcAft>
                        <a:buClrTx/>
                        <a:buSzTx/>
                        <a:buFontTx/>
                        <a:buNone/>
                        <a:tabLst/>
                        <a:defRPr/>
                      </a:pPr>
                      <a:r>
                        <a:rPr kumimoji="0" lang="en-US" altLang="en-US" sz="1600" b="1" i="0" u="none" strike="noStrike" kern="1200" cap="none" spc="0" normalizeH="0" baseline="0" noProof="0" dirty="0">
                          <a:ln>
                            <a:noFill/>
                          </a:ln>
                          <a:solidFill>
                            <a:srgbClr val="000000"/>
                          </a:solidFill>
                          <a:effectLst/>
                          <a:uLnTx/>
                          <a:uFillTx/>
                          <a:latin typeface="Calibri" panose="020F0502020204030204" pitchFamily="34" charset="0"/>
                          <a:ea typeface="+mn-ea"/>
                        </a:rPr>
                        <a:t>Solution</a:t>
                      </a:r>
                    </a:p>
                    <a:p>
                      <a:pPr marL="457200" marR="0" lvl="1" indent="-228600" algn="l" defTabSz="914400" rtl="0" eaLnBrk="1" fontAlgn="base" latinLnBrk="0" hangingPunct="1">
                        <a:lnSpc>
                          <a:spcPct val="100000"/>
                        </a:lnSpc>
                        <a:spcBef>
                          <a:spcPts val="0"/>
                        </a:spcBef>
                        <a:spcAft>
                          <a:spcPts val="30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Tax insurance policy provided to buyer and no indemnity from seller was required</a:t>
                      </a:r>
                    </a:p>
                    <a:p>
                      <a:pPr marL="457200" marR="0" lvl="1" indent="-228600" algn="l" defTabSz="914400" rtl="0" eaLnBrk="1" fontAlgn="base" latinLnBrk="0" hangingPunct="1">
                        <a:lnSpc>
                          <a:spcPct val="100000"/>
                        </a:lnSpc>
                        <a:spcBef>
                          <a:spcPts val="0"/>
                        </a:spcBef>
                        <a:spcAft>
                          <a:spcPts val="30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Limit: $120 million</a:t>
                      </a:r>
                    </a:p>
                    <a:p>
                      <a:pPr marL="457200" marR="0" lvl="1" indent="-228600" algn="l" defTabSz="914400" rtl="0" eaLnBrk="1" fontAlgn="base" latinLnBrk="0" hangingPunct="1">
                        <a:lnSpc>
                          <a:spcPct val="100000"/>
                        </a:lnSpc>
                        <a:spcBef>
                          <a:spcPts val="0"/>
                        </a:spcBef>
                        <a:spcAft>
                          <a:spcPts val="30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Retention: $150,000 (for contest costs only)</a:t>
                      </a:r>
                    </a:p>
                    <a:p>
                      <a:pPr marL="457200" marR="0" lvl="1" indent="-228600" algn="l" defTabSz="914400" rtl="0" eaLnBrk="1" fontAlgn="base" latinLnBrk="0" hangingPunct="1">
                        <a:lnSpc>
                          <a:spcPct val="100000"/>
                        </a:lnSpc>
                        <a:spcBef>
                          <a:spcPts val="0"/>
                        </a:spcBef>
                        <a:spcAft>
                          <a:spcPts val="30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Policy period: 7 years</a:t>
                      </a:r>
                    </a:p>
                    <a:p>
                      <a:pPr marL="457200" marR="0" lvl="1" indent="-228600" algn="l" defTabSz="914400" rtl="0" eaLnBrk="1" fontAlgn="base" latinLnBrk="0" hangingPunct="1">
                        <a:lnSpc>
                          <a:spcPct val="100000"/>
                        </a:lnSpc>
                        <a:spcBef>
                          <a:spcPts val="0"/>
                        </a:spcBef>
                        <a:spcAft>
                          <a:spcPts val="30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ea typeface="+mn-ea"/>
                        </a:rPr>
                        <a:t>Buyer utilized insurance strategically to improve its bid by not requiring an indemnity from the seller in relation to the identified tax risk</a:t>
                      </a:r>
                      <a:endPar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137160" marR="137160" marT="137160" marB="137160">
                    <a:solidFill>
                      <a:schemeClr val="accent1">
                        <a:lumMod val="40000"/>
                        <a:lumOff val="60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86550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reeform 2"/>
          <p:cNvSpPr>
            <a:spLocks/>
          </p:cNvSpPr>
          <p:nvPr/>
        </p:nvSpPr>
        <p:spPr bwMode="gray">
          <a:xfrm>
            <a:off x="0" y="2120900"/>
            <a:ext cx="9601200" cy="2387600"/>
          </a:xfrm>
          <a:custGeom>
            <a:avLst/>
            <a:gdLst>
              <a:gd name="T0" fmla="*/ 0 w 6048"/>
              <a:gd name="T1" fmla="*/ 1409700 h 1504"/>
              <a:gd name="T2" fmla="*/ 9601200 w 6048"/>
              <a:gd name="T3" fmla="*/ 0 h 1504"/>
              <a:gd name="T4" fmla="*/ 9601200 w 6048"/>
              <a:gd name="T5" fmla="*/ 2387600 h 1504"/>
              <a:gd name="T6" fmla="*/ 0 w 6048"/>
              <a:gd name="T7" fmla="*/ 2387600 h 150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48" h="1504">
                <a:moveTo>
                  <a:pt x="0" y="888"/>
                </a:moveTo>
                <a:lnTo>
                  <a:pt x="6048" y="0"/>
                </a:lnTo>
                <a:lnTo>
                  <a:pt x="6048" y="1504"/>
                </a:lnTo>
                <a:lnTo>
                  <a:pt x="0" y="1504"/>
                </a:lnTo>
              </a:path>
            </a:pathLst>
          </a:custGeom>
          <a:solidFill>
            <a:schemeClr val="accent2"/>
          </a:solidFill>
          <a:ln>
            <a:noFill/>
          </a:ln>
          <a:effectLst/>
          <a:extLst>
            <a:ext uri="{91240B29-F687-4F45-9708-019B960494DF}">
              <a14:hiddenLine xmlns:a14="http://schemas.microsoft.com/office/drawing/2010/main" w="9525" cap="flat" cmpd="sng">
                <a:solidFill>
                  <a:schemeClr val="bg2"/>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anchor="ctr"/>
          <a:lstStyle/>
          <a:p>
            <a:endParaRPr lang="en-US" dirty="0"/>
          </a:p>
        </p:txBody>
      </p:sp>
      <p:sp>
        <p:nvSpPr>
          <p:cNvPr id="25603" name="Freeform 3"/>
          <p:cNvSpPr>
            <a:spLocks/>
          </p:cNvSpPr>
          <p:nvPr/>
        </p:nvSpPr>
        <p:spPr bwMode="gray">
          <a:xfrm>
            <a:off x="0" y="4470400"/>
            <a:ext cx="9601200" cy="1447800"/>
          </a:xfrm>
          <a:custGeom>
            <a:avLst/>
            <a:gdLst>
              <a:gd name="T0" fmla="*/ 0 w 6048"/>
              <a:gd name="T1" fmla="*/ 0 h 912"/>
              <a:gd name="T2" fmla="*/ 9601200 w 6048"/>
              <a:gd name="T3" fmla="*/ 0 h 912"/>
              <a:gd name="T4" fmla="*/ 9601200 w 6048"/>
              <a:gd name="T5" fmla="*/ 1447800 h 912"/>
              <a:gd name="T6" fmla="*/ 0 w 6048"/>
              <a:gd name="T7" fmla="*/ 508000 h 9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48" h="912">
                <a:moveTo>
                  <a:pt x="0" y="0"/>
                </a:moveTo>
                <a:lnTo>
                  <a:pt x="6048" y="0"/>
                </a:lnTo>
                <a:lnTo>
                  <a:pt x="6048" y="912"/>
                </a:lnTo>
                <a:lnTo>
                  <a:pt x="0" y="320"/>
                </a:lnTo>
              </a:path>
            </a:pathLst>
          </a:custGeom>
          <a:solidFill>
            <a:schemeClr val="folHlink"/>
          </a:solidFill>
          <a:ln>
            <a:noFill/>
          </a:ln>
          <a:effectLst/>
          <a:extLst>
            <a:ext uri="{91240B29-F687-4F45-9708-019B960494DF}">
              <a14:hiddenLine xmlns:a14="http://schemas.microsoft.com/office/drawing/2010/main" w="9525" cap="flat" cmpd="sng">
                <a:solidFill>
                  <a:schemeClr val="bg2"/>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anchor="ctr"/>
          <a:lstStyle/>
          <a:p>
            <a:endParaRPr lang="en-US" dirty="0"/>
          </a:p>
        </p:txBody>
      </p:sp>
      <p:sp>
        <p:nvSpPr>
          <p:cNvPr id="25604" name="Freeform 4"/>
          <p:cNvSpPr>
            <a:spLocks/>
          </p:cNvSpPr>
          <p:nvPr/>
        </p:nvSpPr>
        <p:spPr bwMode="gray">
          <a:xfrm>
            <a:off x="0" y="4940300"/>
            <a:ext cx="9601200" cy="1917700"/>
          </a:xfrm>
          <a:custGeom>
            <a:avLst/>
            <a:gdLst>
              <a:gd name="T0" fmla="*/ 0 w 6048"/>
              <a:gd name="T1" fmla="*/ 0 h 1208"/>
              <a:gd name="T2" fmla="*/ 9601200 w 6048"/>
              <a:gd name="T3" fmla="*/ 939800 h 1208"/>
              <a:gd name="T4" fmla="*/ 9601200 w 6048"/>
              <a:gd name="T5" fmla="*/ 1917700 h 1208"/>
              <a:gd name="T6" fmla="*/ 0 w 6048"/>
              <a:gd name="T7" fmla="*/ 1917700 h 120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48" h="1208">
                <a:moveTo>
                  <a:pt x="0" y="0"/>
                </a:moveTo>
                <a:lnTo>
                  <a:pt x="6048" y="592"/>
                </a:lnTo>
                <a:lnTo>
                  <a:pt x="6048" y="1208"/>
                </a:lnTo>
                <a:lnTo>
                  <a:pt x="0" y="1208"/>
                </a:lnTo>
              </a:path>
            </a:pathLst>
          </a:custGeom>
          <a:solidFill>
            <a:schemeClr val="hlink"/>
          </a:solidFill>
          <a:ln>
            <a:noFill/>
          </a:ln>
          <a:effectLst/>
          <a:extLst>
            <a:ext uri="{91240B29-F687-4F45-9708-019B960494DF}">
              <a14:hiddenLine xmlns:a14="http://schemas.microsoft.com/office/drawing/2010/main" w="9525" cap="flat" cmpd="sng">
                <a:solidFill>
                  <a:schemeClr val="bg2"/>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anchor="ctr"/>
          <a:lstStyle/>
          <a:p>
            <a:endParaRPr lang="en-US" dirty="0"/>
          </a:p>
        </p:txBody>
      </p:sp>
      <p:sp>
        <p:nvSpPr>
          <p:cNvPr id="25605" name="Freeform 5"/>
          <p:cNvSpPr>
            <a:spLocks/>
          </p:cNvSpPr>
          <p:nvPr/>
        </p:nvSpPr>
        <p:spPr bwMode="gray">
          <a:xfrm>
            <a:off x="0" y="0"/>
            <a:ext cx="9601200" cy="3606800"/>
          </a:xfrm>
          <a:custGeom>
            <a:avLst/>
            <a:gdLst>
              <a:gd name="T0" fmla="*/ 0 w 6048"/>
              <a:gd name="T1" fmla="*/ 3606800 h 2272"/>
              <a:gd name="T2" fmla="*/ 0 w 6048"/>
              <a:gd name="T3" fmla="*/ 0 h 2272"/>
              <a:gd name="T4" fmla="*/ 9601200 w 6048"/>
              <a:gd name="T5" fmla="*/ 0 h 2272"/>
              <a:gd name="T6" fmla="*/ 9601200 w 6048"/>
              <a:gd name="T7" fmla="*/ 2197100 h 227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48" h="2272">
                <a:moveTo>
                  <a:pt x="0" y="2272"/>
                </a:moveTo>
                <a:lnTo>
                  <a:pt x="0" y="0"/>
                </a:lnTo>
                <a:lnTo>
                  <a:pt x="6048" y="0"/>
                </a:lnTo>
                <a:lnTo>
                  <a:pt x="6048" y="1384"/>
                </a:lnTo>
              </a:path>
            </a:pathLst>
          </a:custGeom>
          <a:solidFill>
            <a:schemeClr val="accent1"/>
          </a:solidFill>
          <a:ln>
            <a:noFill/>
          </a:ln>
          <a:effectLst/>
          <a:extLst>
            <a:ext uri="{91240B29-F687-4F45-9708-019B960494DF}">
              <a14:hiddenLine xmlns:a14="http://schemas.microsoft.com/office/drawing/2010/main" w="9525" cap="flat" cmpd="sng">
                <a:solidFill>
                  <a:schemeClr val="bg2"/>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anchor="ctr"/>
          <a:lstStyle/>
          <a:p>
            <a:endParaRPr lang="en-US" dirty="0"/>
          </a:p>
        </p:txBody>
      </p:sp>
      <p:sp>
        <p:nvSpPr>
          <p:cNvPr id="25606" name="MMCOA_SectionTitle"/>
          <p:cNvSpPr txBox="1">
            <a:spLocks noChangeArrowheads="1"/>
          </p:cNvSpPr>
          <p:nvPr/>
        </p:nvSpPr>
        <p:spPr bwMode="invGray">
          <a:xfrm>
            <a:off x="731520" y="1280160"/>
            <a:ext cx="7620000" cy="575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a:spAutoFit/>
          </a:bodyPr>
          <a:lstStyle>
            <a:lvl1pPr eaLnBrk="0" hangingPunct="0">
              <a:defRPr sz="2000">
                <a:solidFill>
                  <a:schemeClr val="tx1"/>
                </a:solidFill>
                <a:latin typeface="Arial" pitchFamily="34" charset="0"/>
                <a:ea typeface="MS PGothic" pitchFamily="34" charset="-128"/>
              </a:defRPr>
            </a:lvl1pPr>
            <a:lvl2pPr marL="742950" indent="-285750" eaLnBrk="0" hangingPunct="0">
              <a:defRPr sz="2000">
                <a:solidFill>
                  <a:schemeClr val="tx1"/>
                </a:solidFill>
                <a:latin typeface="Arial" pitchFamily="34" charset="0"/>
                <a:ea typeface="MS PGothic" pitchFamily="34" charset="-128"/>
              </a:defRPr>
            </a:lvl2pPr>
            <a:lvl3pPr marL="1143000" indent="-228600" eaLnBrk="0" hangingPunct="0">
              <a:defRPr sz="2000">
                <a:solidFill>
                  <a:schemeClr val="tx1"/>
                </a:solidFill>
                <a:latin typeface="Arial" pitchFamily="34" charset="0"/>
                <a:ea typeface="MS PGothic" pitchFamily="34" charset="-128"/>
              </a:defRPr>
            </a:lvl3pPr>
            <a:lvl4pPr marL="1600200" indent="-228600" eaLnBrk="0" hangingPunct="0">
              <a:defRPr sz="2000">
                <a:solidFill>
                  <a:schemeClr val="tx1"/>
                </a:solidFill>
                <a:latin typeface="Arial" pitchFamily="34" charset="0"/>
                <a:ea typeface="MS PGothic" pitchFamily="34" charset="-128"/>
              </a:defRPr>
            </a:lvl4pPr>
            <a:lvl5pPr marL="2057400" indent="-228600" eaLnBrk="0" hangingPunct="0">
              <a:defRPr sz="2000">
                <a:solidFill>
                  <a:schemeClr val="tx1"/>
                </a:solidFill>
                <a:latin typeface="Arial" pitchFamily="34" charset="0"/>
                <a:ea typeface="MS PGothic" pitchFamily="34" charset="-128"/>
              </a:defRPr>
            </a:lvl5pPr>
            <a:lvl6pPr marL="2514600" indent="-228600" algn="ctr" eaLnBrk="0" fontAlgn="base" hangingPunct="0">
              <a:lnSpc>
                <a:spcPct val="86000"/>
              </a:lnSpc>
              <a:spcBef>
                <a:spcPct val="0"/>
              </a:spcBef>
              <a:spcAft>
                <a:spcPct val="0"/>
              </a:spcAft>
              <a:defRPr sz="2000">
                <a:solidFill>
                  <a:schemeClr val="tx1"/>
                </a:solidFill>
                <a:latin typeface="Arial" pitchFamily="34" charset="0"/>
                <a:ea typeface="MS PGothic" pitchFamily="34" charset="-128"/>
              </a:defRPr>
            </a:lvl6pPr>
            <a:lvl7pPr marL="2971800" indent="-228600" algn="ctr" eaLnBrk="0" fontAlgn="base" hangingPunct="0">
              <a:lnSpc>
                <a:spcPct val="86000"/>
              </a:lnSpc>
              <a:spcBef>
                <a:spcPct val="0"/>
              </a:spcBef>
              <a:spcAft>
                <a:spcPct val="0"/>
              </a:spcAft>
              <a:defRPr sz="2000">
                <a:solidFill>
                  <a:schemeClr val="tx1"/>
                </a:solidFill>
                <a:latin typeface="Arial" pitchFamily="34" charset="0"/>
                <a:ea typeface="MS PGothic" pitchFamily="34" charset="-128"/>
              </a:defRPr>
            </a:lvl7pPr>
            <a:lvl8pPr marL="3429000" indent="-228600" algn="ctr" eaLnBrk="0" fontAlgn="base" hangingPunct="0">
              <a:lnSpc>
                <a:spcPct val="86000"/>
              </a:lnSpc>
              <a:spcBef>
                <a:spcPct val="0"/>
              </a:spcBef>
              <a:spcAft>
                <a:spcPct val="0"/>
              </a:spcAft>
              <a:defRPr sz="2000">
                <a:solidFill>
                  <a:schemeClr val="tx1"/>
                </a:solidFill>
                <a:latin typeface="Arial" pitchFamily="34" charset="0"/>
                <a:ea typeface="MS PGothic" pitchFamily="34" charset="-128"/>
              </a:defRPr>
            </a:lvl8pPr>
            <a:lvl9pPr marL="3886200" indent="-228600" algn="ctr" eaLnBrk="0" fontAlgn="base" hangingPunct="0">
              <a:lnSpc>
                <a:spcPct val="86000"/>
              </a:lnSpc>
              <a:spcBef>
                <a:spcPct val="0"/>
              </a:spcBef>
              <a:spcAft>
                <a:spcPct val="0"/>
              </a:spcAft>
              <a:defRPr sz="2000">
                <a:solidFill>
                  <a:schemeClr val="tx1"/>
                </a:solidFill>
                <a:latin typeface="Arial" pitchFamily="34" charset="0"/>
                <a:ea typeface="MS PGothic" pitchFamily="34" charset="-128"/>
              </a:defRPr>
            </a:lvl9pPr>
          </a:lstStyle>
          <a:p>
            <a:pPr algn="l" eaLnBrk="1" hangingPunct="1"/>
            <a:r>
              <a:rPr lang="en-US" sz="4000" dirty="0">
                <a:solidFill>
                  <a:srgbClr val="FFFFFF"/>
                </a:solidFill>
                <a:latin typeface="Calibri" panose="020F0502020204030204" pitchFamily="34" charset="0"/>
              </a:rPr>
              <a:t>CONTINGENT LIABILITY INSURANCE</a:t>
            </a:r>
          </a:p>
        </p:txBody>
      </p:sp>
      <p:sp>
        <p:nvSpPr>
          <p:cNvPr id="7" name="Slide Number Placeholder 3"/>
          <p:cNvSpPr>
            <a:spLocks noGrp="1"/>
          </p:cNvSpPr>
          <p:nvPr>
            <p:ph type="sldNum" sz="quarter" idx="10"/>
          </p:nvPr>
        </p:nvSpPr>
        <p:spPr>
          <a:xfrm>
            <a:off x="8691563" y="6483350"/>
            <a:ext cx="447675" cy="184666"/>
          </a:xfrm>
          <a:noFill/>
        </p:spPr>
        <p:txBody>
          <a:bodyPr/>
          <a:lstStyle>
            <a:lvl1pPr eaLnBrk="0" hangingPunct="0">
              <a:defRPr sz="2000">
                <a:solidFill>
                  <a:schemeClr val="tx1"/>
                </a:solidFill>
                <a:latin typeface="Arial" pitchFamily="34" charset="0"/>
                <a:ea typeface="MS PGothic" pitchFamily="34" charset="-128"/>
              </a:defRPr>
            </a:lvl1pPr>
            <a:lvl2pPr marL="742950" indent="-285750" eaLnBrk="0" hangingPunct="0">
              <a:defRPr sz="2000">
                <a:solidFill>
                  <a:schemeClr val="tx1"/>
                </a:solidFill>
                <a:latin typeface="Arial" pitchFamily="34" charset="0"/>
                <a:ea typeface="MS PGothic" pitchFamily="34" charset="-128"/>
              </a:defRPr>
            </a:lvl2pPr>
            <a:lvl3pPr marL="1143000" indent="-228600" eaLnBrk="0" hangingPunct="0">
              <a:defRPr sz="2000">
                <a:solidFill>
                  <a:schemeClr val="tx1"/>
                </a:solidFill>
                <a:latin typeface="Arial" pitchFamily="34" charset="0"/>
                <a:ea typeface="MS PGothic" pitchFamily="34" charset="-128"/>
              </a:defRPr>
            </a:lvl3pPr>
            <a:lvl4pPr marL="1600200" indent="-228600" eaLnBrk="0" hangingPunct="0">
              <a:defRPr sz="2000">
                <a:solidFill>
                  <a:schemeClr val="tx1"/>
                </a:solidFill>
                <a:latin typeface="Arial" pitchFamily="34" charset="0"/>
                <a:ea typeface="MS PGothic" pitchFamily="34" charset="-128"/>
              </a:defRPr>
            </a:lvl4pPr>
            <a:lvl5pPr marL="2057400" indent="-228600" eaLnBrk="0" hangingPunct="0">
              <a:defRPr sz="2000">
                <a:solidFill>
                  <a:schemeClr val="tx1"/>
                </a:solidFill>
                <a:latin typeface="Arial" pitchFamily="34" charset="0"/>
                <a:ea typeface="MS PGothic" pitchFamily="34" charset="-128"/>
              </a:defRPr>
            </a:lvl5pPr>
            <a:lvl6pPr marL="2514600" indent="-228600" algn="ctr" eaLnBrk="0" fontAlgn="base" hangingPunct="0">
              <a:lnSpc>
                <a:spcPct val="86000"/>
              </a:lnSpc>
              <a:spcBef>
                <a:spcPct val="0"/>
              </a:spcBef>
              <a:spcAft>
                <a:spcPct val="0"/>
              </a:spcAft>
              <a:defRPr sz="2000">
                <a:solidFill>
                  <a:schemeClr val="tx1"/>
                </a:solidFill>
                <a:latin typeface="Arial" pitchFamily="34" charset="0"/>
                <a:ea typeface="MS PGothic" pitchFamily="34" charset="-128"/>
              </a:defRPr>
            </a:lvl6pPr>
            <a:lvl7pPr marL="2971800" indent="-228600" algn="ctr" eaLnBrk="0" fontAlgn="base" hangingPunct="0">
              <a:lnSpc>
                <a:spcPct val="86000"/>
              </a:lnSpc>
              <a:spcBef>
                <a:spcPct val="0"/>
              </a:spcBef>
              <a:spcAft>
                <a:spcPct val="0"/>
              </a:spcAft>
              <a:defRPr sz="2000">
                <a:solidFill>
                  <a:schemeClr val="tx1"/>
                </a:solidFill>
                <a:latin typeface="Arial" pitchFamily="34" charset="0"/>
                <a:ea typeface="MS PGothic" pitchFamily="34" charset="-128"/>
              </a:defRPr>
            </a:lvl7pPr>
            <a:lvl8pPr marL="3429000" indent="-228600" algn="ctr" eaLnBrk="0" fontAlgn="base" hangingPunct="0">
              <a:lnSpc>
                <a:spcPct val="86000"/>
              </a:lnSpc>
              <a:spcBef>
                <a:spcPct val="0"/>
              </a:spcBef>
              <a:spcAft>
                <a:spcPct val="0"/>
              </a:spcAft>
              <a:defRPr sz="2000">
                <a:solidFill>
                  <a:schemeClr val="tx1"/>
                </a:solidFill>
                <a:latin typeface="Arial" pitchFamily="34" charset="0"/>
                <a:ea typeface="MS PGothic" pitchFamily="34" charset="-128"/>
              </a:defRPr>
            </a:lvl8pPr>
            <a:lvl9pPr marL="3886200" indent="-228600" algn="ctr" eaLnBrk="0" fontAlgn="base" hangingPunct="0">
              <a:lnSpc>
                <a:spcPct val="86000"/>
              </a:lnSpc>
              <a:spcBef>
                <a:spcPct val="0"/>
              </a:spcBef>
              <a:spcAft>
                <a:spcPct val="0"/>
              </a:spcAft>
              <a:defRPr sz="2000">
                <a:solidFill>
                  <a:schemeClr val="tx1"/>
                </a:solidFill>
                <a:latin typeface="Arial" pitchFamily="34" charset="0"/>
                <a:ea typeface="MS PGothic" pitchFamily="34" charset="-128"/>
              </a:defRPr>
            </a:lvl9pPr>
          </a:lstStyle>
          <a:p>
            <a:pPr eaLnBrk="1" hangingPunct="1"/>
            <a:fld id="{B76C61AB-D8AC-4AC3-9522-35B15DE9ABD9}" type="slidenum">
              <a:rPr lang="en-US" sz="1200">
                <a:solidFill>
                  <a:schemeClr val="bg1"/>
                </a:solidFill>
                <a:latin typeface="Calibri" panose="020F0502020204030204" pitchFamily="34" charset="0"/>
              </a:rPr>
              <a:pPr eaLnBrk="1" hangingPunct="1"/>
              <a:t>25</a:t>
            </a:fld>
            <a:endParaRPr lang="en-US" sz="1200" dirty="0">
              <a:solidFill>
                <a:schemeClr val="bg1"/>
              </a:solidFill>
              <a:latin typeface="Calibri" panose="020F0502020204030204" pitchFamily="34" charset="0"/>
            </a:endParaRPr>
          </a:p>
        </p:txBody>
      </p:sp>
    </p:spTree>
    <p:custDataLst>
      <p:tags r:id="rId1"/>
    </p:custDataLst>
    <p:extLst>
      <p:ext uri="{BB962C8B-B14F-4D97-AF65-F5344CB8AC3E}">
        <p14:creationId xmlns:p14="http://schemas.microsoft.com/office/powerpoint/2010/main" val="16452882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2"/>
          <p:cNvSpPr>
            <a:spLocks noGrp="1" noChangeArrowheads="1"/>
          </p:cNvSpPr>
          <p:nvPr>
            <p:ph type="title"/>
          </p:nvPr>
        </p:nvSpPr>
        <p:spPr>
          <a:xfrm>
            <a:off x="455613" y="548640"/>
            <a:ext cx="8686800" cy="690562"/>
          </a:xfrm>
        </p:spPr>
        <p:txBody>
          <a:bodyPr/>
          <a:lstStyle/>
          <a:p>
            <a:pPr eaLnBrk="1" hangingPunct="1"/>
            <a:r>
              <a:rPr lang="en-US" sz="3200" b="1" dirty="0">
                <a:latin typeface="Calibri" panose="020F0502020204030204" pitchFamily="34" charset="0"/>
              </a:rPr>
              <a:t>Contingent Liability Insurance </a:t>
            </a:r>
          </a:p>
        </p:txBody>
      </p:sp>
      <p:sp>
        <p:nvSpPr>
          <p:cNvPr id="26629" name="Rectangle 3"/>
          <p:cNvSpPr>
            <a:spLocks noGrp="1" noChangeArrowheads="1"/>
          </p:cNvSpPr>
          <p:nvPr>
            <p:ph idx="1"/>
          </p:nvPr>
        </p:nvSpPr>
        <p:spPr>
          <a:xfrm>
            <a:off x="455613" y="1097280"/>
            <a:ext cx="8686800" cy="4987925"/>
          </a:xfrm>
        </p:spPr>
        <p:txBody>
          <a:bodyPr/>
          <a:lstStyle/>
          <a:p>
            <a:pPr marL="0" indent="0" eaLnBrk="1" hangingPunct="1">
              <a:spcBef>
                <a:spcPts val="0"/>
              </a:spcBef>
              <a:spcAft>
                <a:spcPts val="1200"/>
              </a:spcAft>
              <a:buFontTx/>
              <a:buNone/>
            </a:pPr>
            <a:r>
              <a:rPr lang="en-US" b="1" dirty="0">
                <a:solidFill>
                  <a:schemeClr val="accent6"/>
                </a:solidFill>
                <a:latin typeface="Calibri" panose="020F0502020204030204" pitchFamily="34" charset="0"/>
              </a:rPr>
              <a:t>Contingent liability insurance covers “one-off” identified potential exposures that have not yet crystallized</a:t>
            </a:r>
          </a:p>
          <a:p>
            <a:pPr marL="457200" indent="0" eaLnBrk="1" hangingPunct="1">
              <a:spcBef>
                <a:spcPts val="0"/>
              </a:spcBef>
              <a:spcAft>
                <a:spcPts val="600"/>
              </a:spcAft>
              <a:buNone/>
            </a:pPr>
            <a:r>
              <a:rPr lang="en-US" sz="1800" b="1" dirty="0">
                <a:solidFill>
                  <a:schemeClr val="accent1"/>
                </a:solidFill>
                <a:latin typeface="Calibri" panose="020F0502020204030204" pitchFamily="34" charset="0"/>
              </a:rPr>
              <a:t>Recent examples</a:t>
            </a:r>
          </a:p>
          <a:p>
            <a:pPr marL="914400" lvl="1" indent="-228600" eaLnBrk="1" hangingPunct="1">
              <a:spcBef>
                <a:spcPts val="0"/>
              </a:spcBef>
              <a:spcAft>
                <a:spcPts val="600"/>
              </a:spcAft>
              <a:buSzPct val="100000"/>
              <a:buFont typeface="Arial" panose="020B0604020202020204" pitchFamily="34" charset="0"/>
              <a:buChar char="•"/>
            </a:pPr>
            <a:r>
              <a:rPr lang="en-US" sz="1600" dirty="0">
                <a:solidFill>
                  <a:schemeClr val="accent6">
                    <a:lumMod val="75000"/>
                  </a:schemeClr>
                </a:solidFill>
                <a:latin typeface="Calibri" panose="020F0502020204030204" pitchFamily="34" charset="0"/>
              </a:rPr>
              <a:t>Successor liability</a:t>
            </a:r>
          </a:p>
          <a:p>
            <a:pPr marL="914400" lvl="1" indent="-228600" eaLnBrk="1" hangingPunct="1">
              <a:spcBef>
                <a:spcPts val="0"/>
              </a:spcBef>
              <a:spcAft>
                <a:spcPts val="600"/>
              </a:spcAft>
              <a:buFont typeface="Arial" panose="020B0604020202020204" pitchFamily="34" charset="0"/>
              <a:buChar char="•"/>
            </a:pPr>
            <a:r>
              <a:rPr lang="en-US" sz="1600" dirty="0">
                <a:solidFill>
                  <a:schemeClr val="accent6">
                    <a:lumMod val="75000"/>
                  </a:schemeClr>
                </a:solidFill>
                <a:latin typeface="Calibri" panose="020F0502020204030204" pitchFamily="34" charset="0"/>
              </a:rPr>
              <a:t>Specific indemnities</a:t>
            </a:r>
          </a:p>
          <a:p>
            <a:pPr marL="914400" lvl="1" indent="-228600" eaLnBrk="1" hangingPunct="1">
              <a:spcBef>
                <a:spcPts val="0"/>
              </a:spcBef>
              <a:spcAft>
                <a:spcPts val="600"/>
              </a:spcAft>
              <a:buFont typeface="Arial" panose="020B0604020202020204" pitchFamily="34" charset="0"/>
              <a:buChar char="•"/>
            </a:pPr>
            <a:r>
              <a:rPr lang="en-US" sz="1600" dirty="0">
                <a:solidFill>
                  <a:schemeClr val="accent6">
                    <a:lumMod val="75000"/>
                  </a:schemeClr>
                </a:solidFill>
                <a:latin typeface="Calibri" panose="020F0502020204030204" pitchFamily="34" charset="0"/>
              </a:rPr>
              <a:t>Fraudulent conveyance</a:t>
            </a:r>
          </a:p>
          <a:p>
            <a:pPr marL="914400" lvl="1" indent="-228600" eaLnBrk="1" hangingPunct="1">
              <a:spcBef>
                <a:spcPts val="0"/>
              </a:spcBef>
              <a:spcAft>
                <a:spcPts val="1200"/>
              </a:spcAft>
              <a:buFont typeface="Arial" panose="020B0604020202020204" pitchFamily="34" charset="0"/>
              <a:buChar char="•"/>
            </a:pPr>
            <a:r>
              <a:rPr lang="en-US" sz="1600" dirty="0">
                <a:solidFill>
                  <a:schemeClr val="accent6">
                    <a:lumMod val="75000"/>
                  </a:schemeClr>
                </a:solidFill>
                <a:latin typeface="Calibri" panose="020F0502020204030204" pitchFamily="34" charset="0"/>
              </a:rPr>
              <a:t>Other legal, legislative or regulatory risks</a:t>
            </a:r>
          </a:p>
          <a:p>
            <a:pPr marL="454025" indent="0" eaLnBrk="1" hangingPunct="1">
              <a:spcBef>
                <a:spcPts val="0"/>
              </a:spcBef>
              <a:spcAft>
                <a:spcPts val="600"/>
              </a:spcAft>
              <a:buNone/>
            </a:pPr>
            <a:r>
              <a:rPr lang="en-US" sz="1800" b="1" dirty="0">
                <a:solidFill>
                  <a:schemeClr val="accent1"/>
                </a:solidFill>
                <a:latin typeface="Calibri" panose="020F0502020204030204" pitchFamily="34" charset="0"/>
              </a:rPr>
              <a:t>Three things necessary to insure a risk: </a:t>
            </a:r>
          </a:p>
          <a:p>
            <a:pPr marL="911225" lvl="1" indent="-228600">
              <a:spcBef>
                <a:spcPts val="0"/>
              </a:spcBef>
              <a:spcAft>
                <a:spcPts val="600"/>
              </a:spcAft>
              <a:buFont typeface="Arial" panose="020B0604020202020204" pitchFamily="34" charset="0"/>
              <a:buChar char="•"/>
            </a:pPr>
            <a:r>
              <a:rPr lang="en-US" sz="1800" dirty="0">
                <a:solidFill>
                  <a:schemeClr val="accent6">
                    <a:lumMod val="75000"/>
                  </a:schemeClr>
                </a:solidFill>
                <a:latin typeface="Calibri" panose="020F0502020204030204" pitchFamily="34" charset="0"/>
              </a:rPr>
              <a:t> </a:t>
            </a:r>
            <a:r>
              <a:rPr lang="en-US" sz="1600" dirty="0">
                <a:solidFill>
                  <a:schemeClr val="accent6">
                    <a:lumMod val="75000"/>
                  </a:schemeClr>
                </a:solidFill>
                <a:latin typeface="Calibri" panose="020F0502020204030204" pitchFamily="34" charset="0"/>
              </a:rPr>
              <a:t>Quantifiable risk </a:t>
            </a:r>
          </a:p>
          <a:p>
            <a:pPr marL="911225" lvl="1" indent="-228600">
              <a:spcBef>
                <a:spcPts val="0"/>
              </a:spcBef>
              <a:spcAft>
                <a:spcPts val="600"/>
              </a:spcAft>
              <a:buFont typeface="Arial" panose="020B0604020202020204" pitchFamily="34" charset="0"/>
              <a:buChar char="•"/>
            </a:pPr>
            <a:r>
              <a:rPr lang="en-US" sz="1600" dirty="0">
                <a:solidFill>
                  <a:schemeClr val="accent6">
                    <a:lumMod val="75000"/>
                  </a:schemeClr>
                </a:solidFill>
                <a:latin typeface="Calibri" panose="020F0502020204030204" pitchFamily="34" charset="0"/>
              </a:rPr>
              <a:t> Probability analysis</a:t>
            </a:r>
          </a:p>
          <a:p>
            <a:pPr marL="911225" lvl="1" indent="-228600">
              <a:spcBef>
                <a:spcPts val="0"/>
              </a:spcBef>
              <a:spcAft>
                <a:spcPts val="1200"/>
              </a:spcAft>
              <a:buFont typeface="Arial" panose="020B0604020202020204" pitchFamily="34" charset="0"/>
              <a:buChar char="•"/>
            </a:pPr>
            <a:r>
              <a:rPr lang="en-US" sz="1600" dirty="0">
                <a:solidFill>
                  <a:schemeClr val="accent6">
                    <a:lumMod val="75000"/>
                  </a:schemeClr>
                </a:solidFill>
                <a:latin typeface="Calibri" panose="020F0502020204030204" pitchFamily="34" charset="0"/>
              </a:rPr>
              <a:t> No moral hazard</a:t>
            </a:r>
          </a:p>
          <a:p>
            <a:pPr marL="454025" indent="0" eaLnBrk="1" hangingPunct="1">
              <a:spcBef>
                <a:spcPts val="0"/>
              </a:spcBef>
              <a:spcAft>
                <a:spcPts val="600"/>
              </a:spcAft>
              <a:buNone/>
            </a:pPr>
            <a:r>
              <a:rPr lang="en-US" sz="1800" b="1" dirty="0">
                <a:solidFill>
                  <a:schemeClr val="accent1"/>
                </a:solidFill>
                <a:latin typeface="Calibri" panose="020F0502020204030204" pitchFamily="34" charset="0"/>
              </a:rPr>
              <a:t>Cost, limits and deductibles vary based on the particular risk</a:t>
            </a:r>
          </a:p>
          <a:p>
            <a:pPr eaLnBrk="1" hangingPunct="1">
              <a:buFontTx/>
              <a:buNone/>
            </a:pPr>
            <a:endParaRPr lang="en-US" dirty="0"/>
          </a:p>
        </p:txBody>
      </p:sp>
      <p:sp>
        <p:nvSpPr>
          <p:cNvPr id="26626" name="Slide Number Placeholder 3"/>
          <p:cNvSpPr>
            <a:spLocks noGrp="1"/>
          </p:cNvSpPr>
          <p:nvPr>
            <p:ph type="sldNum" sz="quarter" idx="10"/>
          </p:nvPr>
        </p:nvSpPr>
        <p:spPr>
          <a:xfrm>
            <a:off x="8691563" y="6483350"/>
            <a:ext cx="447675" cy="184666"/>
          </a:xfrm>
          <a:noFill/>
        </p:spPr>
        <p:txBody>
          <a:bodyPr/>
          <a:lstStyle>
            <a:lvl1pPr eaLnBrk="0" hangingPunct="0">
              <a:defRPr sz="2000">
                <a:solidFill>
                  <a:schemeClr val="tx1"/>
                </a:solidFill>
                <a:latin typeface="Arial" pitchFamily="34" charset="0"/>
                <a:ea typeface="MS PGothic" pitchFamily="34" charset="-128"/>
              </a:defRPr>
            </a:lvl1pPr>
            <a:lvl2pPr marL="742950" indent="-285750" eaLnBrk="0" hangingPunct="0">
              <a:defRPr sz="2000">
                <a:solidFill>
                  <a:schemeClr val="tx1"/>
                </a:solidFill>
                <a:latin typeface="Arial" pitchFamily="34" charset="0"/>
                <a:ea typeface="MS PGothic" pitchFamily="34" charset="-128"/>
              </a:defRPr>
            </a:lvl2pPr>
            <a:lvl3pPr marL="1143000" indent="-228600" eaLnBrk="0" hangingPunct="0">
              <a:defRPr sz="2000">
                <a:solidFill>
                  <a:schemeClr val="tx1"/>
                </a:solidFill>
                <a:latin typeface="Arial" pitchFamily="34" charset="0"/>
                <a:ea typeface="MS PGothic" pitchFamily="34" charset="-128"/>
              </a:defRPr>
            </a:lvl3pPr>
            <a:lvl4pPr marL="1600200" indent="-228600" eaLnBrk="0" hangingPunct="0">
              <a:defRPr sz="2000">
                <a:solidFill>
                  <a:schemeClr val="tx1"/>
                </a:solidFill>
                <a:latin typeface="Arial" pitchFamily="34" charset="0"/>
                <a:ea typeface="MS PGothic" pitchFamily="34" charset="-128"/>
              </a:defRPr>
            </a:lvl4pPr>
            <a:lvl5pPr marL="2057400" indent="-228600" eaLnBrk="0" hangingPunct="0">
              <a:defRPr sz="2000">
                <a:solidFill>
                  <a:schemeClr val="tx1"/>
                </a:solidFill>
                <a:latin typeface="Arial" pitchFamily="34" charset="0"/>
                <a:ea typeface="MS PGothic" pitchFamily="34" charset="-128"/>
              </a:defRPr>
            </a:lvl5pPr>
            <a:lvl6pPr marL="2514600" indent="-228600" algn="ctr" eaLnBrk="0" fontAlgn="base" hangingPunct="0">
              <a:lnSpc>
                <a:spcPct val="86000"/>
              </a:lnSpc>
              <a:spcBef>
                <a:spcPct val="0"/>
              </a:spcBef>
              <a:spcAft>
                <a:spcPct val="0"/>
              </a:spcAft>
              <a:defRPr sz="2000">
                <a:solidFill>
                  <a:schemeClr val="tx1"/>
                </a:solidFill>
                <a:latin typeface="Arial" pitchFamily="34" charset="0"/>
                <a:ea typeface="MS PGothic" pitchFamily="34" charset="-128"/>
              </a:defRPr>
            </a:lvl6pPr>
            <a:lvl7pPr marL="2971800" indent="-228600" algn="ctr" eaLnBrk="0" fontAlgn="base" hangingPunct="0">
              <a:lnSpc>
                <a:spcPct val="86000"/>
              </a:lnSpc>
              <a:spcBef>
                <a:spcPct val="0"/>
              </a:spcBef>
              <a:spcAft>
                <a:spcPct val="0"/>
              </a:spcAft>
              <a:defRPr sz="2000">
                <a:solidFill>
                  <a:schemeClr val="tx1"/>
                </a:solidFill>
                <a:latin typeface="Arial" pitchFamily="34" charset="0"/>
                <a:ea typeface="MS PGothic" pitchFamily="34" charset="-128"/>
              </a:defRPr>
            </a:lvl7pPr>
            <a:lvl8pPr marL="3429000" indent="-228600" algn="ctr" eaLnBrk="0" fontAlgn="base" hangingPunct="0">
              <a:lnSpc>
                <a:spcPct val="86000"/>
              </a:lnSpc>
              <a:spcBef>
                <a:spcPct val="0"/>
              </a:spcBef>
              <a:spcAft>
                <a:spcPct val="0"/>
              </a:spcAft>
              <a:defRPr sz="2000">
                <a:solidFill>
                  <a:schemeClr val="tx1"/>
                </a:solidFill>
                <a:latin typeface="Arial" pitchFamily="34" charset="0"/>
                <a:ea typeface="MS PGothic" pitchFamily="34" charset="-128"/>
              </a:defRPr>
            </a:lvl8pPr>
            <a:lvl9pPr marL="3886200" indent="-228600" algn="ctr" eaLnBrk="0" fontAlgn="base" hangingPunct="0">
              <a:lnSpc>
                <a:spcPct val="86000"/>
              </a:lnSpc>
              <a:spcBef>
                <a:spcPct val="0"/>
              </a:spcBef>
              <a:spcAft>
                <a:spcPct val="0"/>
              </a:spcAft>
              <a:defRPr sz="2000">
                <a:solidFill>
                  <a:schemeClr val="tx1"/>
                </a:solidFill>
                <a:latin typeface="Arial" pitchFamily="34" charset="0"/>
                <a:ea typeface="MS PGothic" pitchFamily="34" charset="-128"/>
              </a:defRPr>
            </a:lvl9pPr>
          </a:lstStyle>
          <a:p>
            <a:pPr eaLnBrk="1" hangingPunct="1"/>
            <a:fld id="{7DFF3FB0-F262-438B-B168-CA6FCC04B808}" type="slidenum">
              <a:rPr lang="en-US" sz="1200">
                <a:solidFill>
                  <a:schemeClr val="accent1"/>
                </a:solidFill>
                <a:latin typeface="Calibri" panose="020F0502020204030204" pitchFamily="34" charset="0"/>
              </a:rPr>
              <a:pPr eaLnBrk="1" hangingPunct="1"/>
              <a:t>26</a:t>
            </a:fld>
            <a:endParaRPr lang="en-US" sz="1200" dirty="0">
              <a:solidFill>
                <a:schemeClr val="accent1"/>
              </a:solidFill>
              <a:latin typeface="Calibri" panose="020F0502020204030204" pitchFamily="34" charset="0"/>
            </a:endParaRPr>
          </a:p>
        </p:txBody>
      </p:sp>
    </p:spTree>
    <p:extLst>
      <p:ext uri="{BB962C8B-B14F-4D97-AF65-F5344CB8AC3E}">
        <p14:creationId xmlns:p14="http://schemas.microsoft.com/office/powerpoint/2010/main" val="4236624766"/>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a:xfrm>
            <a:off x="363013" y="548640"/>
            <a:ext cx="8686800" cy="690562"/>
          </a:xfrm>
        </p:spPr>
        <p:txBody>
          <a:bodyPr lIns="91440" tIns="45720" rIns="91440" bIns="45720"/>
          <a:lstStyle/>
          <a:p>
            <a:r>
              <a:rPr lang="en-US" altLang="en-US" sz="3200" b="1" dirty="0">
                <a:latin typeface="Calibri" panose="020F0502020204030204" pitchFamily="34" charset="0"/>
              </a:rPr>
              <a:t>Contingent Liability Insurance Case Study</a:t>
            </a:r>
          </a:p>
        </p:txBody>
      </p:sp>
      <p:sp>
        <p:nvSpPr>
          <p:cNvPr id="2" name="Slide Number Placeholder 1"/>
          <p:cNvSpPr>
            <a:spLocks noGrp="1"/>
          </p:cNvSpPr>
          <p:nvPr>
            <p:ph type="sldNum" sz="quarter" idx="10"/>
          </p:nvPr>
        </p:nvSpPr>
        <p:spPr>
          <a:xfrm>
            <a:off x="8691563" y="6483350"/>
            <a:ext cx="447675" cy="184666"/>
          </a:xfrm>
        </p:spPr>
        <p:txBody>
          <a:bodyPr/>
          <a:lstStyle/>
          <a:p>
            <a:pPr>
              <a:defRPr/>
            </a:pPr>
            <a:fld id="{B9230FEB-EDD8-4809-B2B1-F323D79329CF}" type="slidenum">
              <a:rPr lang="en-US" sz="1200" smtClean="0">
                <a:latin typeface="Calibri" panose="020F0502020204030204" pitchFamily="34" charset="0"/>
              </a:rPr>
              <a:pPr>
                <a:defRPr/>
              </a:pPr>
              <a:t>27</a:t>
            </a:fld>
            <a:endParaRPr lang="en-US" sz="1200" dirty="0">
              <a:latin typeface="Calibri" panose="020F050202020403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078317903"/>
              </p:ext>
            </p:extLst>
          </p:nvPr>
        </p:nvGraphicFramePr>
        <p:xfrm>
          <a:off x="455613" y="1178305"/>
          <a:ext cx="8686800" cy="5113020"/>
        </p:xfrm>
        <a:graphic>
          <a:graphicData uri="http://schemas.openxmlformats.org/drawingml/2006/table">
            <a:tbl>
              <a:tblPr firstRow="1" bandRow="1">
                <a:tableStyleId>{5C22544A-7EE6-4342-B048-85BDC9FD1C3A}</a:tableStyleId>
              </a:tblPr>
              <a:tblGrid>
                <a:gridCol w="8686800">
                  <a:extLst>
                    <a:ext uri="{9D8B030D-6E8A-4147-A177-3AD203B41FA5}">
                      <a16:colId xmlns:a16="http://schemas.microsoft.com/office/drawing/2014/main" val="20000"/>
                    </a:ext>
                  </a:extLst>
                </a:gridCol>
              </a:tblGrid>
              <a:tr h="1432605">
                <a:tc>
                  <a:txBody>
                    <a:bodyPr/>
                    <a:lstStyle/>
                    <a:p>
                      <a:pPr marL="0" marR="0" lvl="0" indent="0" algn="l" defTabSz="914400" rtl="0" eaLnBrk="1" fontAlgn="base" latinLnBrk="0" hangingPunct="1">
                        <a:lnSpc>
                          <a:spcPct val="100000"/>
                        </a:lnSpc>
                        <a:spcBef>
                          <a:spcPts val="0"/>
                        </a:spcBef>
                        <a:spcAft>
                          <a:spcPts val="600"/>
                        </a:spcAft>
                        <a:buClrTx/>
                        <a:buSzTx/>
                        <a:buFontTx/>
                        <a:buNone/>
                        <a:tabLst/>
                        <a:defRPr/>
                      </a:pPr>
                      <a:r>
                        <a:rPr kumimoji="0" lang="en-US" altLang="en-US" sz="1600" b="1" i="0" u="none" strike="noStrike" kern="1200" cap="none" spc="0" normalizeH="0" baseline="0" noProof="0" dirty="0">
                          <a:ln>
                            <a:noFill/>
                          </a:ln>
                          <a:solidFill>
                            <a:srgbClr val="000000"/>
                          </a:solidFill>
                          <a:effectLst/>
                          <a:uLnTx/>
                          <a:uFillTx/>
                          <a:latin typeface="Calibri" panose="020F0502020204030204" pitchFamily="34" charset="0"/>
                          <a:ea typeface="+mn-ea"/>
                        </a:rPr>
                        <a:t>Background</a:t>
                      </a:r>
                    </a:p>
                    <a:p>
                      <a:pPr marL="457200" marR="0" lvl="1" indent="-228600" algn="l" defTabSz="914400" rtl="0" eaLnBrk="1" fontAlgn="base" latinLnBrk="0" hangingPunct="1">
                        <a:lnSpc>
                          <a:spcPct val="100000"/>
                        </a:lnSpc>
                        <a:spcBef>
                          <a:spcPts val="0"/>
                        </a:spcBef>
                        <a:spcAft>
                          <a:spcPts val="30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Sellers: 5 individuals that founded the target</a:t>
                      </a:r>
                    </a:p>
                    <a:p>
                      <a:pPr marL="457200" marR="0" lvl="1" indent="-228600" algn="l" defTabSz="914400" rtl="0" eaLnBrk="1" fontAlgn="base" latinLnBrk="0" hangingPunct="1">
                        <a:lnSpc>
                          <a:spcPct val="100000"/>
                        </a:lnSpc>
                        <a:spcBef>
                          <a:spcPts val="0"/>
                        </a:spcBef>
                        <a:spcAft>
                          <a:spcPts val="30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Buyer: US PE firm</a:t>
                      </a:r>
                    </a:p>
                    <a:p>
                      <a:pPr marL="457200" marR="0" lvl="1" indent="-228600" algn="l" defTabSz="914400" rtl="0" eaLnBrk="1" fontAlgn="base" latinLnBrk="0" hangingPunct="1">
                        <a:lnSpc>
                          <a:spcPct val="100000"/>
                        </a:lnSpc>
                        <a:spcBef>
                          <a:spcPts val="0"/>
                        </a:spcBef>
                        <a:spcAft>
                          <a:spcPts val="30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Target: Direct sales marketer of apparel business of sellers</a:t>
                      </a:r>
                    </a:p>
                    <a:p>
                      <a:pPr marL="457200" marR="0" lvl="1" indent="-228600" algn="l" defTabSz="914400" rtl="0" eaLnBrk="1" fontAlgn="base" latinLnBrk="0" hangingPunct="1">
                        <a:lnSpc>
                          <a:spcPct val="100000"/>
                        </a:lnSpc>
                        <a:spcBef>
                          <a:spcPts val="0"/>
                        </a:spcBef>
                        <a:spcAft>
                          <a:spcPts val="30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Purchase price:  ~$200 million</a:t>
                      </a:r>
                    </a:p>
                  </a:txBody>
                  <a:tcPr marL="137160" marR="137160" marT="137160" marB="137160">
                    <a:solidFill>
                      <a:schemeClr val="accent2">
                        <a:lumMod val="20000"/>
                        <a:lumOff val="80000"/>
                      </a:schemeClr>
                    </a:solidFill>
                  </a:tcPr>
                </a:tc>
                <a:extLst>
                  <a:ext uri="{0D108BD9-81ED-4DB2-BD59-A6C34878D82A}">
                    <a16:rowId xmlns:a16="http://schemas.microsoft.com/office/drawing/2014/main" val="10000"/>
                  </a:ext>
                </a:extLst>
              </a:tr>
              <a:tr h="893762">
                <a:tc>
                  <a:txBody>
                    <a:bodyPr/>
                    <a:lstStyle/>
                    <a:p>
                      <a:pPr marL="0" marR="0" lvl="0" indent="0" algn="l" defTabSz="914400" rtl="0" eaLnBrk="1" fontAlgn="base" latinLnBrk="0" hangingPunct="1">
                        <a:lnSpc>
                          <a:spcPct val="100000"/>
                        </a:lnSpc>
                        <a:spcBef>
                          <a:spcPts val="0"/>
                        </a:spcBef>
                        <a:spcAft>
                          <a:spcPts val="600"/>
                        </a:spcAft>
                        <a:buClrTx/>
                        <a:buSzTx/>
                        <a:buFontTx/>
                        <a:buNone/>
                        <a:tabLst/>
                        <a:defRPr/>
                      </a:pPr>
                      <a:r>
                        <a:rPr kumimoji="0" lang="en-US" altLang="en-US" sz="1600" b="1" i="0" u="none" strike="noStrike" kern="1200" cap="none" spc="0" normalizeH="0" baseline="0" noProof="0" dirty="0">
                          <a:ln>
                            <a:noFill/>
                          </a:ln>
                          <a:solidFill>
                            <a:srgbClr val="000000"/>
                          </a:solidFill>
                          <a:effectLst/>
                          <a:uLnTx/>
                          <a:uFillTx/>
                          <a:latin typeface="Calibri" panose="020F0502020204030204" pitchFamily="34" charset="0"/>
                          <a:ea typeface="+mn-ea"/>
                        </a:rPr>
                        <a:t>Issue</a:t>
                      </a:r>
                    </a:p>
                    <a:p>
                      <a:pPr marL="457200" marR="0" lvl="1" indent="-228600" algn="l" defTabSz="914400" rtl="0" eaLnBrk="1" fontAlgn="base" latinLnBrk="0" hangingPunct="1">
                        <a:lnSpc>
                          <a:spcPct val="100000"/>
                        </a:lnSpc>
                        <a:spcBef>
                          <a:spcPts val="0"/>
                        </a:spcBef>
                        <a:spcAft>
                          <a:spcPts val="30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Buyer purchased 88.5% of the target (management rolling over the remaining)</a:t>
                      </a:r>
                    </a:p>
                    <a:p>
                      <a:pPr marL="457200" marR="0" lvl="1" indent="-228600" algn="l" defTabSz="914400" rtl="0" eaLnBrk="1" fontAlgn="base" latinLnBrk="0" hangingPunct="1">
                        <a:lnSpc>
                          <a:spcPct val="100000"/>
                        </a:lnSpc>
                        <a:spcBef>
                          <a:spcPts val="0"/>
                        </a:spcBef>
                        <a:spcAft>
                          <a:spcPts val="30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Purchase price funded with $100 million in debt, $80 million of which was used to pay sellers via a distribution</a:t>
                      </a:r>
                    </a:p>
                    <a:p>
                      <a:pPr marL="457200" marR="0" lvl="1" indent="-228600" algn="l" defTabSz="914400" rtl="0" eaLnBrk="1" fontAlgn="base" latinLnBrk="0" hangingPunct="1">
                        <a:lnSpc>
                          <a:spcPct val="100000"/>
                        </a:lnSpc>
                        <a:spcBef>
                          <a:spcPts val="0"/>
                        </a:spcBef>
                        <a:spcAft>
                          <a:spcPts val="30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Sellers were concerned that in the event the target was to become insolvent, the distribution could be determined to be an avoidable transfer</a:t>
                      </a:r>
                    </a:p>
                  </a:txBody>
                  <a:tcPr marL="137160" marR="137160" marT="137160" marB="137160">
                    <a:solidFill>
                      <a:schemeClr val="accent1">
                        <a:lumMod val="20000"/>
                        <a:lumOff val="80000"/>
                      </a:schemeClr>
                    </a:solidFill>
                  </a:tcPr>
                </a:tc>
                <a:extLst>
                  <a:ext uri="{0D108BD9-81ED-4DB2-BD59-A6C34878D82A}">
                    <a16:rowId xmlns:a16="http://schemas.microsoft.com/office/drawing/2014/main" val="10001"/>
                  </a:ext>
                </a:extLst>
              </a:tr>
              <a:tr h="1424372">
                <a:tc>
                  <a:txBody>
                    <a:bodyPr/>
                    <a:lstStyle/>
                    <a:p>
                      <a:pPr marL="0" marR="0" lvl="0" indent="0" algn="l" defTabSz="914400" rtl="0" eaLnBrk="1" fontAlgn="base" latinLnBrk="0" hangingPunct="1">
                        <a:lnSpc>
                          <a:spcPct val="100000"/>
                        </a:lnSpc>
                        <a:spcBef>
                          <a:spcPts val="0"/>
                        </a:spcBef>
                        <a:spcAft>
                          <a:spcPts val="600"/>
                        </a:spcAft>
                        <a:buClrTx/>
                        <a:buSzTx/>
                        <a:buFontTx/>
                        <a:buNone/>
                        <a:tabLst/>
                        <a:defRPr/>
                      </a:pPr>
                      <a:r>
                        <a:rPr kumimoji="0" lang="en-US" altLang="en-US" sz="1600" b="1" i="0" u="none" strike="noStrike" kern="1200" cap="none" spc="0" normalizeH="0" baseline="0" noProof="0" dirty="0">
                          <a:ln>
                            <a:noFill/>
                          </a:ln>
                          <a:solidFill>
                            <a:srgbClr val="000000"/>
                          </a:solidFill>
                          <a:effectLst/>
                          <a:uLnTx/>
                          <a:uFillTx/>
                          <a:latin typeface="Calibri" panose="020F0502020204030204" pitchFamily="34" charset="0"/>
                          <a:ea typeface="+mn-ea"/>
                        </a:rPr>
                        <a:t>Solution</a:t>
                      </a:r>
                    </a:p>
                    <a:p>
                      <a:pPr marL="457200" marR="0" lvl="1" indent="-228600" algn="l" defTabSz="914400" rtl="0" eaLnBrk="1" fontAlgn="base" latinLnBrk="0" hangingPunct="1">
                        <a:lnSpc>
                          <a:spcPct val="100000"/>
                        </a:lnSpc>
                        <a:spcBef>
                          <a:spcPts val="0"/>
                        </a:spcBef>
                        <a:spcAft>
                          <a:spcPts val="30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Contingency insurance policy was purchased</a:t>
                      </a:r>
                    </a:p>
                    <a:p>
                      <a:pPr marL="457200" marR="0" lvl="1" indent="-228600" algn="l" defTabSz="914400" rtl="0" eaLnBrk="1" fontAlgn="base" latinLnBrk="0" hangingPunct="1">
                        <a:lnSpc>
                          <a:spcPct val="100000"/>
                        </a:lnSpc>
                        <a:spcBef>
                          <a:spcPts val="0"/>
                        </a:spcBef>
                        <a:spcAft>
                          <a:spcPts val="30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Limit: $50 million</a:t>
                      </a:r>
                    </a:p>
                    <a:p>
                      <a:pPr marL="457200" marR="0" lvl="1" indent="-228600" algn="l" defTabSz="914400" rtl="0" eaLnBrk="1" fontAlgn="base" latinLnBrk="0" hangingPunct="1">
                        <a:lnSpc>
                          <a:spcPct val="100000"/>
                        </a:lnSpc>
                        <a:spcBef>
                          <a:spcPts val="0"/>
                        </a:spcBef>
                        <a:spcAft>
                          <a:spcPts val="30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Retention: $250,000 (for defense costs only)</a:t>
                      </a:r>
                    </a:p>
                    <a:p>
                      <a:pPr marL="457200" marR="0" lvl="1" indent="-228600" algn="l" defTabSz="914400" rtl="0" eaLnBrk="1" fontAlgn="base" latinLnBrk="0" hangingPunct="1">
                        <a:lnSpc>
                          <a:spcPct val="100000"/>
                        </a:lnSpc>
                        <a:spcBef>
                          <a:spcPts val="0"/>
                        </a:spcBef>
                        <a:spcAft>
                          <a:spcPts val="30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Policy period: 6 years for all reps and warranties</a:t>
                      </a:r>
                    </a:p>
                    <a:p>
                      <a:pPr marL="457200" marR="0" lvl="1" indent="-228600" algn="l" defTabSz="914400" rtl="0" eaLnBrk="1" fontAlgn="base" latinLnBrk="0" hangingPunct="1">
                        <a:lnSpc>
                          <a:spcPct val="100000"/>
                        </a:lnSpc>
                        <a:spcBef>
                          <a:spcPts val="0"/>
                        </a:spcBef>
                        <a:spcAft>
                          <a:spcPts val="30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Sellers utilized insurance to limit their exposure to potential “avoidable transfer” claims</a:t>
                      </a:r>
                    </a:p>
                  </a:txBody>
                  <a:tcPr marL="137160" marR="137160" marT="137160" marB="137160">
                    <a:solidFill>
                      <a:schemeClr val="accent1">
                        <a:lumMod val="40000"/>
                        <a:lumOff val="60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3308547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MMC_SectionShape"/>
          <p:cNvGrpSpPr/>
          <p:nvPr>
            <p:custDataLst>
              <p:tags r:id="rId2"/>
            </p:custDataLst>
          </p:nvPr>
        </p:nvGrpSpPr>
        <p:grpSpPr bwMode="invGray">
          <a:xfrm>
            <a:off x="0" y="0"/>
            <a:ext cx="9601201" cy="6858001"/>
            <a:chOff x="0" y="0"/>
            <a:chExt cx="9601201" cy="6858001"/>
          </a:xfrm>
        </p:grpSpPr>
        <p:sp>
          <p:nvSpPr>
            <p:cNvPr id="4" name="Freeform 3"/>
            <p:cNvSpPr/>
            <p:nvPr/>
          </p:nvSpPr>
          <p:spPr bwMode="invGray">
            <a:xfrm>
              <a:off x="0" y="2120900"/>
              <a:ext cx="9601201" cy="2387601"/>
            </a:xfrm>
            <a:custGeom>
              <a:avLst/>
              <a:gdLst/>
              <a:ahLst/>
              <a:cxnLst/>
              <a:rect l="0" t="0" r="0" b="0"/>
              <a:pathLst>
                <a:path w="9601201" h="2387601">
                  <a:moveTo>
                    <a:pt x="0" y="1409700"/>
                  </a:moveTo>
                  <a:lnTo>
                    <a:pt x="9601200" y="0"/>
                  </a:lnTo>
                  <a:lnTo>
                    <a:pt x="9601200" y="2387600"/>
                  </a:lnTo>
                  <a:lnTo>
                    <a:pt x="0" y="2387600"/>
                  </a:lnTo>
                </a:path>
              </a:pathLst>
            </a:custGeom>
            <a:solidFill>
              <a:schemeClr val="hlink"/>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bg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91440" bIns="45720" numCol="1" rtlCol="0" anchor="ctr" anchorCtr="0" compatLnSpc="1">
              <a:prstTxWarp prst="textNoShape">
                <a:avLst/>
              </a:prstTxWarp>
            </a:bodyPr>
            <a:lstStyle/>
            <a:p>
              <a:pPr marL="0" marR="0" indent="0" algn="ctr" defTabSz="914400" rtl="0" eaLnBrk="1" fontAlgn="base" latinLnBrk="0" hangingPunct="1">
                <a:lnSpc>
                  <a:spcPct val="86000"/>
                </a:lnSpc>
                <a:spcBef>
                  <a:spcPct val="0"/>
                </a:spcBef>
                <a:spcAft>
                  <a:spcPct val="0"/>
                </a:spcAft>
                <a:buClrTx/>
                <a:buSzTx/>
                <a:buFontTx/>
                <a:buNone/>
                <a:tabLst/>
              </a:pPr>
              <a:endParaRPr kumimoji="0" lang="en-GB" sz="2000" b="0" i="0" u="none" strike="noStrike" cap="none" normalizeH="0" baseline="0" dirty="0">
                <a:ln>
                  <a:noFill/>
                </a:ln>
                <a:solidFill>
                  <a:schemeClr val="tx1"/>
                </a:solidFill>
                <a:effectLst/>
                <a:latin typeface="Arial" charset="0"/>
              </a:endParaRPr>
            </a:p>
          </p:txBody>
        </p:sp>
        <p:sp>
          <p:nvSpPr>
            <p:cNvPr id="5" name="Freeform 4"/>
            <p:cNvSpPr/>
            <p:nvPr/>
          </p:nvSpPr>
          <p:spPr bwMode="invGray">
            <a:xfrm>
              <a:off x="0" y="4470400"/>
              <a:ext cx="9601201" cy="2387601"/>
            </a:xfrm>
            <a:custGeom>
              <a:avLst/>
              <a:gdLst/>
              <a:ahLst/>
              <a:cxnLst/>
              <a:rect l="0" t="0" r="0" b="0"/>
              <a:pathLst>
                <a:path w="9601201" h="2387601">
                  <a:moveTo>
                    <a:pt x="0" y="0"/>
                  </a:moveTo>
                  <a:lnTo>
                    <a:pt x="9601200" y="0"/>
                  </a:lnTo>
                  <a:lnTo>
                    <a:pt x="9601200" y="2387600"/>
                  </a:lnTo>
                  <a:lnTo>
                    <a:pt x="0" y="2387600"/>
                  </a:lnTo>
                </a:path>
              </a:pathLst>
            </a:custGeom>
            <a:solidFill>
              <a:schemeClr val="accent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bg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91440" bIns="45720" numCol="1" rtlCol="0" anchor="ctr" anchorCtr="0" compatLnSpc="1">
              <a:prstTxWarp prst="textNoShape">
                <a:avLst/>
              </a:prstTxWarp>
            </a:bodyPr>
            <a:lstStyle/>
            <a:p>
              <a:pPr marL="0" marR="0" indent="0" algn="ctr" defTabSz="914400" rtl="0" eaLnBrk="1" fontAlgn="base" latinLnBrk="0" hangingPunct="1">
                <a:lnSpc>
                  <a:spcPct val="86000"/>
                </a:lnSpc>
                <a:spcBef>
                  <a:spcPct val="0"/>
                </a:spcBef>
                <a:spcAft>
                  <a:spcPct val="0"/>
                </a:spcAft>
                <a:buClrTx/>
                <a:buSzTx/>
                <a:buFontTx/>
                <a:buNone/>
                <a:tabLst/>
              </a:pPr>
              <a:endParaRPr kumimoji="0" lang="en-GB" sz="2000" b="0" i="0" u="none" strike="noStrike" cap="none" normalizeH="0" baseline="0" dirty="0">
                <a:ln>
                  <a:noFill/>
                </a:ln>
                <a:solidFill>
                  <a:schemeClr val="tx1"/>
                </a:solidFill>
                <a:effectLst/>
                <a:latin typeface="Arial" charset="0"/>
              </a:endParaRPr>
            </a:p>
          </p:txBody>
        </p:sp>
        <p:sp>
          <p:nvSpPr>
            <p:cNvPr id="6" name="Freeform 5"/>
            <p:cNvSpPr/>
            <p:nvPr/>
          </p:nvSpPr>
          <p:spPr bwMode="invGray">
            <a:xfrm>
              <a:off x="0" y="0"/>
              <a:ext cx="9601201" cy="3606801"/>
            </a:xfrm>
            <a:custGeom>
              <a:avLst/>
              <a:gdLst/>
              <a:ahLst/>
              <a:cxnLst/>
              <a:rect l="0" t="0" r="0" b="0"/>
              <a:pathLst>
                <a:path w="9601201" h="3606801">
                  <a:moveTo>
                    <a:pt x="0" y="3606800"/>
                  </a:moveTo>
                  <a:lnTo>
                    <a:pt x="0" y="0"/>
                  </a:lnTo>
                  <a:lnTo>
                    <a:pt x="9601200" y="0"/>
                  </a:lnTo>
                  <a:lnTo>
                    <a:pt x="9601200" y="2197100"/>
                  </a:lnTo>
                </a:path>
              </a:pathLst>
            </a:custGeom>
            <a:solidFill>
              <a:schemeClr val="accent1"/>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bg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91440" bIns="45720" numCol="1" rtlCol="0" anchor="ctr" anchorCtr="0" compatLnSpc="1">
              <a:prstTxWarp prst="textNoShape">
                <a:avLst/>
              </a:prstTxWarp>
            </a:bodyPr>
            <a:lstStyle/>
            <a:p>
              <a:pPr marL="0" marR="0" indent="0" algn="ctr" defTabSz="914400" rtl="0" eaLnBrk="1" fontAlgn="base" latinLnBrk="0" hangingPunct="1">
                <a:lnSpc>
                  <a:spcPct val="86000"/>
                </a:lnSpc>
                <a:spcBef>
                  <a:spcPct val="0"/>
                </a:spcBef>
                <a:spcAft>
                  <a:spcPct val="0"/>
                </a:spcAft>
                <a:buClrTx/>
                <a:buSzTx/>
                <a:buFontTx/>
                <a:buNone/>
                <a:tabLst/>
              </a:pPr>
              <a:endParaRPr kumimoji="0" lang="en-GB" sz="2000" b="0" i="0" u="none" strike="noStrike" cap="none" normalizeH="0" baseline="0" dirty="0">
                <a:ln>
                  <a:noFill/>
                </a:ln>
                <a:solidFill>
                  <a:schemeClr val="tx1"/>
                </a:solidFill>
                <a:effectLst/>
                <a:latin typeface="Arial" charset="0"/>
              </a:endParaRPr>
            </a:p>
          </p:txBody>
        </p:sp>
      </p:grpSp>
      <p:sp>
        <p:nvSpPr>
          <p:cNvPr id="2" name="Slide Number Placeholder 1"/>
          <p:cNvSpPr>
            <a:spLocks noGrp="1"/>
          </p:cNvSpPr>
          <p:nvPr>
            <p:ph type="sldNum" sz="quarter" idx="10"/>
          </p:nvPr>
        </p:nvSpPr>
        <p:spPr>
          <a:xfrm>
            <a:off x="8691563" y="6483350"/>
            <a:ext cx="447675" cy="184666"/>
          </a:xfrm>
        </p:spPr>
        <p:txBody>
          <a:bodyPr/>
          <a:lstStyle/>
          <a:p>
            <a:pPr>
              <a:defRPr/>
            </a:pPr>
            <a:fld id="{B9230FEB-EDD8-4809-B2B1-F323D79329CF}" type="slidenum">
              <a:rPr lang="en-US" sz="1200" smtClean="0">
                <a:solidFill>
                  <a:schemeClr val="bg1"/>
                </a:solidFill>
                <a:latin typeface="Calibri" panose="020F0502020204030204" pitchFamily="34" charset="0"/>
              </a:rPr>
              <a:pPr>
                <a:defRPr/>
              </a:pPr>
              <a:t>28</a:t>
            </a:fld>
            <a:endParaRPr lang="en-US" sz="1200" dirty="0">
              <a:solidFill>
                <a:schemeClr val="bg1"/>
              </a:solidFill>
              <a:latin typeface="Calibri" panose="020F0502020204030204" pitchFamily="34" charset="0"/>
            </a:endParaRPr>
          </a:p>
        </p:txBody>
      </p:sp>
      <p:sp>
        <p:nvSpPr>
          <p:cNvPr id="3" name="Date Placeholder 2"/>
          <p:cNvSpPr>
            <a:spLocks noGrp="1"/>
          </p:cNvSpPr>
          <p:nvPr>
            <p:ph type="dt" sz="half" idx="11"/>
          </p:nvPr>
        </p:nvSpPr>
        <p:spPr/>
        <p:txBody>
          <a:bodyPr/>
          <a:lstStyle/>
          <a:p>
            <a:pPr>
              <a:defRPr/>
            </a:pPr>
            <a:fld id="{9B4B62AD-8EB5-4EC9-B356-7267C6BFF050}" type="datetime4">
              <a:rPr lang="en-US" smtClean="0"/>
              <a:pPr>
                <a:defRPr/>
              </a:pPr>
              <a:t>May 15, 2019</a:t>
            </a:fld>
            <a:endParaRPr lang="en-US" dirty="0"/>
          </a:p>
        </p:txBody>
      </p:sp>
      <p:sp>
        <p:nvSpPr>
          <p:cNvPr id="9" name="MMCOA_SectionTitle"/>
          <p:cNvSpPr txBox="1"/>
          <p:nvPr/>
        </p:nvSpPr>
        <p:spPr bwMode="invGray">
          <a:xfrm>
            <a:off x="731519" y="1280160"/>
            <a:ext cx="8456869" cy="621709"/>
          </a:xfrm>
          <a:prstGeom prst="rect">
            <a:avLst/>
          </a:prstGeom>
          <a:noFill/>
        </p:spPr>
        <p:txBody>
          <a:bodyPr vert="horz" wrap="square" rtlCol="0">
            <a:spAutoFit/>
          </a:bodyPr>
          <a:lstStyle/>
          <a:p>
            <a:pPr algn="l"/>
            <a:r>
              <a:rPr lang="en-US" sz="4000" dirty="0">
                <a:solidFill>
                  <a:srgbClr val="FFFFFF"/>
                </a:solidFill>
                <a:latin typeface="Calibri" panose="020F0502020204030204" pitchFamily="34" charset="0"/>
              </a:rPr>
              <a:t>APPENDIX A – CONTACT INFORMATION</a:t>
            </a:r>
          </a:p>
        </p:txBody>
      </p:sp>
    </p:spTree>
    <p:custDataLst>
      <p:tags r:id="rId1"/>
    </p:custDataLst>
    <p:extLst>
      <p:ext uri="{BB962C8B-B14F-4D97-AF65-F5344CB8AC3E}">
        <p14:creationId xmlns:p14="http://schemas.microsoft.com/office/powerpoint/2010/main" val="15274174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noFill/>
        <a:effectLst/>
      </p:bgPr>
    </p:bg>
    <p:spTree>
      <p:nvGrpSpPr>
        <p:cNvPr id="1" name=""/>
        <p:cNvGrpSpPr/>
        <p:nvPr/>
      </p:nvGrpSpPr>
      <p:grpSpPr>
        <a:xfrm>
          <a:off x="0" y="0"/>
          <a:ext cx="0" cy="0"/>
          <a:chOff x="0" y="0"/>
          <a:chExt cx="0" cy="0"/>
        </a:xfrm>
      </p:grpSpPr>
      <p:sp>
        <p:nvSpPr>
          <p:cNvPr id="5122" name="Freeform 2"/>
          <p:cNvSpPr>
            <a:spLocks/>
          </p:cNvSpPr>
          <p:nvPr/>
        </p:nvSpPr>
        <p:spPr bwMode="gray">
          <a:xfrm>
            <a:off x="0" y="2120900"/>
            <a:ext cx="9601200" cy="2387600"/>
          </a:xfrm>
          <a:custGeom>
            <a:avLst/>
            <a:gdLst>
              <a:gd name="T0" fmla="*/ 0 w 6048"/>
              <a:gd name="T1" fmla="*/ 1409700 h 1504"/>
              <a:gd name="T2" fmla="*/ 9601200 w 6048"/>
              <a:gd name="T3" fmla="*/ 0 h 1504"/>
              <a:gd name="T4" fmla="*/ 9601200 w 6048"/>
              <a:gd name="T5" fmla="*/ 2387600 h 1504"/>
              <a:gd name="T6" fmla="*/ 0 w 6048"/>
              <a:gd name="T7" fmla="*/ 2387600 h 150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48" h="1504">
                <a:moveTo>
                  <a:pt x="0" y="888"/>
                </a:moveTo>
                <a:lnTo>
                  <a:pt x="6048" y="0"/>
                </a:lnTo>
                <a:lnTo>
                  <a:pt x="6048" y="1504"/>
                </a:lnTo>
                <a:lnTo>
                  <a:pt x="0" y="1504"/>
                </a:lnTo>
              </a:path>
            </a:pathLst>
          </a:custGeom>
          <a:solidFill>
            <a:schemeClr val="accent2"/>
          </a:solidFill>
          <a:ln>
            <a:noFill/>
          </a:ln>
          <a:effectLst/>
          <a:extLst>
            <a:ext uri="{91240B29-F687-4F45-9708-019B960494DF}">
              <a14:hiddenLine xmlns:a14="http://schemas.microsoft.com/office/drawing/2010/main" w="9525" cap="flat" cmpd="sng">
                <a:solidFill>
                  <a:schemeClr val="bg2"/>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anchor="ctr"/>
          <a:lstStyle/>
          <a:p>
            <a:endParaRPr lang="en-US" dirty="0"/>
          </a:p>
        </p:txBody>
      </p:sp>
      <p:sp>
        <p:nvSpPr>
          <p:cNvPr id="5123" name="Freeform 3"/>
          <p:cNvSpPr>
            <a:spLocks/>
          </p:cNvSpPr>
          <p:nvPr/>
        </p:nvSpPr>
        <p:spPr bwMode="gray">
          <a:xfrm>
            <a:off x="0" y="4470400"/>
            <a:ext cx="9601200" cy="1447800"/>
          </a:xfrm>
          <a:custGeom>
            <a:avLst/>
            <a:gdLst>
              <a:gd name="T0" fmla="*/ 0 w 6048"/>
              <a:gd name="T1" fmla="*/ 0 h 912"/>
              <a:gd name="T2" fmla="*/ 9601200 w 6048"/>
              <a:gd name="T3" fmla="*/ 0 h 912"/>
              <a:gd name="T4" fmla="*/ 9601200 w 6048"/>
              <a:gd name="T5" fmla="*/ 1447800 h 912"/>
              <a:gd name="T6" fmla="*/ 0 w 6048"/>
              <a:gd name="T7" fmla="*/ 508000 h 9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48" h="912">
                <a:moveTo>
                  <a:pt x="0" y="0"/>
                </a:moveTo>
                <a:lnTo>
                  <a:pt x="6048" y="0"/>
                </a:lnTo>
                <a:lnTo>
                  <a:pt x="6048" y="912"/>
                </a:lnTo>
                <a:lnTo>
                  <a:pt x="0" y="320"/>
                </a:lnTo>
              </a:path>
            </a:pathLst>
          </a:custGeom>
          <a:solidFill>
            <a:schemeClr val="folHlink"/>
          </a:solidFill>
          <a:ln>
            <a:noFill/>
          </a:ln>
          <a:effectLst/>
          <a:extLst>
            <a:ext uri="{91240B29-F687-4F45-9708-019B960494DF}">
              <a14:hiddenLine xmlns:a14="http://schemas.microsoft.com/office/drawing/2010/main" w="9525" cap="flat" cmpd="sng">
                <a:solidFill>
                  <a:schemeClr val="bg2"/>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anchor="ctr"/>
          <a:lstStyle/>
          <a:p>
            <a:endParaRPr lang="en-US" dirty="0"/>
          </a:p>
        </p:txBody>
      </p:sp>
      <p:sp>
        <p:nvSpPr>
          <p:cNvPr id="5124" name="Freeform 4"/>
          <p:cNvSpPr>
            <a:spLocks/>
          </p:cNvSpPr>
          <p:nvPr/>
        </p:nvSpPr>
        <p:spPr bwMode="gray">
          <a:xfrm>
            <a:off x="0" y="4940300"/>
            <a:ext cx="9601200" cy="1917700"/>
          </a:xfrm>
          <a:custGeom>
            <a:avLst/>
            <a:gdLst>
              <a:gd name="T0" fmla="*/ 0 w 6048"/>
              <a:gd name="T1" fmla="*/ 0 h 1208"/>
              <a:gd name="T2" fmla="*/ 9601200 w 6048"/>
              <a:gd name="T3" fmla="*/ 939800 h 1208"/>
              <a:gd name="T4" fmla="*/ 9601200 w 6048"/>
              <a:gd name="T5" fmla="*/ 1917700 h 1208"/>
              <a:gd name="T6" fmla="*/ 0 w 6048"/>
              <a:gd name="T7" fmla="*/ 1917700 h 120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48" h="1208">
                <a:moveTo>
                  <a:pt x="0" y="0"/>
                </a:moveTo>
                <a:lnTo>
                  <a:pt x="6048" y="592"/>
                </a:lnTo>
                <a:lnTo>
                  <a:pt x="6048" y="1208"/>
                </a:lnTo>
                <a:lnTo>
                  <a:pt x="0" y="1208"/>
                </a:lnTo>
              </a:path>
            </a:pathLst>
          </a:custGeom>
          <a:solidFill>
            <a:schemeClr val="hlink"/>
          </a:solidFill>
          <a:ln>
            <a:noFill/>
          </a:ln>
          <a:effectLst/>
          <a:extLst>
            <a:ext uri="{91240B29-F687-4F45-9708-019B960494DF}">
              <a14:hiddenLine xmlns:a14="http://schemas.microsoft.com/office/drawing/2010/main" w="9525" cap="flat" cmpd="sng">
                <a:solidFill>
                  <a:schemeClr val="bg2"/>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anchor="ctr"/>
          <a:lstStyle/>
          <a:p>
            <a:endParaRPr lang="en-US" dirty="0"/>
          </a:p>
        </p:txBody>
      </p:sp>
      <p:sp>
        <p:nvSpPr>
          <p:cNvPr id="5125" name="Freeform 5"/>
          <p:cNvSpPr>
            <a:spLocks/>
          </p:cNvSpPr>
          <p:nvPr/>
        </p:nvSpPr>
        <p:spPr bwMode="gray">
          <a:xfrm>
            <a:off x="0" y="0"/>
            <a:ext cx="9601200" cy="3606800"/>
          </a:xfrm>
          <a:custGeom>
            <a:avLst/>
            <a:gdLst>
              <a:gd name="T0" fmla="*/ 0 w 6048"/>
              <a:gd name="T1" fmla="*/ 3606800 h 2272"/>
              <a:gd name="T2" fmla="*/ 0 w 6048"/>
              <a:gd name="T3" fmla="*/ 0 h 2272"/>
              <a:gd name="T4" fmla="*/ 9601200 w 6048"/>
              <a:gd name="T5" fmla="*/ 0 h 2272"/>
              <a:gd name="T6" fmla="*/ 9601200 w 6048"/>
              <a:gd name="T7" fmla="*/ 2197100 h 227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48" h="2272">
                <a:moveTo>
                  <a:pt x="0" y="2272"/>
                </a:moveTo>
                <a:lnTo>
                  <a:pt x="0" y="0"/>
                </a:lnTo>
                <a:lnTo>
                  <a:pt x="6048" y="0"/>
                </a:lnTo>
                <a:lnTo>
                  <a:pt x="6048" y="1384"/>
                </a:lnTo>
              </a:path>
            </a:pathLst>
          </a:custGeom>
          <a:solidFill>
            <a:schemeClr val="accent1"/>
          </a:solidFill>
          <a:ln>
            <a:noFill/>
          </a:ln>
          <a:effectLst/>
          <a:extLst>
            <a:ext uri="{91240B29-F687-4F45-9708-019B960494DF}">
              <a14:hiddenLine xmlns:a14="http://schemas.microsoft.com/office/drawing/2010/main" w="9525" cap="flat" cmpd="sng">
                <a:solidFill>
                  <a:schemeClr val="bg2"/>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anchor="ctr"/>
          <a:lstStyle/>
          <a:p>
            <a:endParaRPr lang="en-US" dirty="0"/>
          </a:p>
        </p:txBody>
      </p:sp>
      <p:sp>
        <p:nvSpPr>
          <p:cNvPr id="5126" name="MMCOA_SectionTitle"/>
          <p:cNvSpPr txBox="1">
            <a:spLocks noChangeArrowheads="1"/>
          </p:cNvSpPr>
          <p:nvPr/>
        </p:nvSpPr>
        <p:spPr bwMode="invGray">
          <a:xfrm>
            <a:off x="731520" y="1280160"/>
            <a:ext cx="7620000" cy="1104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a:spAutoFit/>
          </a:bodyPr>
          <a:lstStyle>
            <a:lvl1pPr eaLnBrk="0" hangingPunct="0">
              <a:defRPr sz="2000">
                <a:solidFill>
                  <a:schemeClr val="tx1"/>
                </a:solidFill>
                <a:latin typeface="Arial" pitchFamily="34" charset="0"/>
                <a:ea typeface="MS PGothic" pitchFamily="34" charset="-128"/>
              </a:defRPr>
            </a:lvl1pPr>
            <a:lvl2pPr marL="742950" indent="-285750" eaLnBrk="0" hangingPunct="0">
              <a:defRPr sz="2000">
                <a:solidFill>
                  <a:schemeClr val="tx1"/>
                </a:solidFill>
                <a:latin typeface="Arial" pitchFamily="34" charset="0"/>
                <a:ea typeface="MS PGothic" pitchFamily="34" charset="-128"/>
              </a:defRPr>
            </a:lvl2pPr>
            <a:lvl3pPr marL="1143000" indent="-228600" eaLnBrk="0" hangingPunct="0">
              <a:defRPr sz="2000">
                <a:solidFill>
                  <a:schemeClr val="tx1"/>
                </a:solidFill>
                <a:latin typeface="Arial" pitchFamily="34" charset="0"/>
                <a:ea typeface="MS PGothic" pitchFamily="34" charset="-128"/>
              </a:defRPr>
            </a:lvl3pPr>
            <a:lvl4pPr marL="1600200" indent="-228600" eaLnBrk="0" hangingPunct="0">
              <a:defRPr sz="2000">
                <a:solidFill>
                  <a:schemeClr val="tx1"/>
                </a:solidFill>
                <a:latin typeface="Arial" pitchFamily="34" charset="0"/>
                <a:ea typeface="MS PGothic" pitchFamily="34" charset="-128"/>
              </a:defRPr>
            </a:lvl4pPr>
            <a:lvl5pPr marL="2057400" indent="-228600" eaLnBrk="0" hangingPunct="0">
              <a:defRPr sz="2000">
                <a:solidFill>
                  <a:schemeClr val="tx1"/>
                </a:solidFill>
                <a:latin typeface="Arial" pitchFamily="34" charset="0"/>
                <a:ea typeface="MS PGothic" pitchFamily="34" charset="-128"/>
              </a:defRPr>
            </a:lvl5pPr>
            <a:lvl6pPr marL="2514600" indent="-228600" algn="ctr" eaLnBrk="0" fontAlgn="base" hangingPunct="0">
              <a:lnSpc>
                <a:spcPct val="86000"/>
              </a:lnSpc>
              <a:spcBef>
                <a:spcPct val="0"/>
              </a:spcBef>
              <a:spcAft>
                <a:spcPct val="0"/>
              </a:spcAft>
              <a:defRPr sz="2000">
                <a:solidFill>
                  <a:schemeClr val="tx1"/>
                </a:solidFill>
                <a:latin typeface="Arial" pitchFamily="34" charset="0"/>
                <a:ea typeface="MS PGothic" pitchFamily="34" charset="-128"/>
              </a:defRPr>
            </a:lvl6pPr>
            <a:lvl7pPr marL="2971800" indent="-228600" algn="ctr" eaLnBrk="0" fontAlgn="base" hangingPunct="0">
              <a:lnSpc>
                <a:spcPct val="86000"/>
              </a:lnSpc>
              <a:spcBef>
                <a:spcPct val="0"/>
              </a:spcBef>
              <a:spcAft>
                <a:spcPct val="0"/>
              </a:spcAft>
              <a:defRPr sz="2000">
                <a:solidFill>
                  <a:schemeClr val="tx1"/>
                </a:solidFill>
                <a:latin typeface="Arial" pitchFamily="34" charset="0"/>
                <a:ea typeface="MS PGothic" pitchFamily="34" charset="-128"/>
              </a:defRPr>
            </a:lvl7pPr>
            <a:lvl8pPr marL="3429000" indent="-228600" algn="ctr" eaLnBrk="0" fontAlgn="base" hangingPunct="0">
              <a:lnSpc>
                <a:spcPct val="86000"/>
              </a:lnSpc>
              <a:spcBef>
                <a:spcPct val="0"/>
              </a:spcBef>
              <a:spcAft>
                <a:spcPct val="0"/>
              </a:spcAft>
              <a:defRPr sz="2000">
                <a:solidFill>
                  <a:schemeClr val="tx1"/>
                </a:solidFill>
                <a:latin typeface="Arial" pitchFamily="34" charset="0"/>
                <a:ea typeface="MS PGothic" pitchFamily="34" charset="-128"/>
              </a:defRPr>
            </a:lvl8pPr>
            <a:lvl9pPr marL="3886200" indent="-228600" algn="ctr" eaLnBrk="0" fontAlgn="base" hangingPunct="0">
              <a:lnSpc>
                <a:spcPct val="86000"/>
              </a:lnSpc>
              <a:spcBef>
                <a:spcPct val="0"/>
              </a:spcBef>
              <a:spcAft>
                <a:spcPct val="0"/>
              </a:spcAft>
              <a:defRPr sz="2000">
                <a:solidFill>
                  <a:schemeClr val="tx1"/>
                </a:solidFill>
                <a:latin typeface="Arial" pitchFamily="34" charset="0"/>
                <a:ea typeface="MS PGothic" pitchFamily="34" charset="-128"/>
              </a:defRPr>
            </a:lvl9pPr>
          </a:lstStyle>
          <a:p>
            <a:pPr algn="l" eaLnBrk="1" hangingPunct="1"/>
            <a:r>
              <a:rPr lang="en-US" sz="4000" dirty="0">
                <a:solidFill>
                  <a:srgbClr val="FFFFFF"/>
                </a:solidFill>
                <a:latin typeface="Calibri" panose="020F0502020204030204" pitchFamily="34" charset="0"/>
              </a:rPr>
              <a:t>TRANSACTIONAL RISK INSURANCE OVERVIEW</a:t>
            </a:r>
          </a:p>
        </p:txBody>
      </p:sp>
      <p:sp>
        <p:nvSpPr>
          <p:cNvPr id="7" name="Slide Number Placeholder 3"/>
          <p:cNvSpPr>
            <a:spLocks noGrp="1"/>
          </p:cNvSpPr>
          <p:nvPr>
            <p:ph type="sldNum" sz="quarter" idx="10"/>
          </p:nvPr>
        </p:nvSpPr>
        <p:spPr>
          <a:xfrm>
            <a:off x="8691563" y="6483350"/>
            <a:ext cx="447675" cy="184666"/>
          </a:xfrm>
          <a:noFill/>
        </p:spPr>
        <p:txBody>
          <a:bodyPr/>
          <a:lstStyle>
            <a:lvl1pPr eaLnBrk="0" hangingPunct="0">
              <a:defRPr sz="2000">
                <a:solidFill>
                  <a:schemeClr val="tx1"/>
                </a:solidFill>
                <a:latin typeface="Arial" pitchFamily="34" charset="0"/>
                <a:ea typeface="MS PGothic" pitchFamily="34" charset="-128"/>
              </a:defRPr>
            </a:lvl1pPr>
            <a:lvl2pPr marL="742950" indent="-285750" eaLnBrk="0" hangingPunct="0">
              <a:defRPr sz="2000">
                <a:solidFill>
                  <a:schemeClr val="tx1"/>
                </a:solidFill>
                <a:latin typeface="Arial" pitchFamily="34" charset="0"/>
                <a:ea typeface="MS PGothic" pitchFamily="34" charset="-128"/>
              </a:defRPr>
            </a:lvl2pPr>
            <a:lvl3pPr marL="1143000" indent="-228600" eaLnBrk="0" hangingPunct="0">
              <a:defRPr sz="2000">
                <a:solidFill>
                  <a:schemeClr val="tx1"/>
                </a:solidFill>
                <a:latin typeface="Arial" pitchFamily="34" charset="0"/>
                <a:ea typeface="MS PGothic" pitchFamily="34" charset="-128"/>
              </a:defRPr>
            </a:lvl3pPr>
            <a:lvl4pPr marL="1600200" indent="-228600" eaLnBrk="0" hangingPunct="0">
              <a:defRPr sz="2000">
                <a:solidFill>
                  <a:schemeClr val="tx1"/>
                </a:solidFill>
                <a:latin typeface="Arial" pitchFamily="34" charset="0"/>
                <a:ea typeface="MS PGothic" pitchFamily="34" charset="-128"/>
              </a:defRPr>
            </a:lvl4pPr>
            <a:lvl5pPr marL="2057400" indent="-228600" eaLnBrk="0" hangingPunct="0">
              <a:defRPr sz="2000">
                <a:solidFill>
                  <a:schemeClr val="tx1"/>
                </a:solidFill>
                <a:latin typeface="Arial" pitchFamily="34" charset="0"/>
                <a:ea typeface="MS PGothic" pitchFamily="34" charset="-128"/>
              </a:defRPr>
            </a:lvl5pPr>
            <a:lvl6pPr marL="2514600" indent="-228600" algn="ctr" eaLnBrk="0" fontAlgn="base" hangingPunct="0">
              <a:lnSpc>
                <a:spcPct val="86000"/>
              </a:lnSpc>
              <a:spcBef>
                <a:spcPct val="0"/>
              </a:spcBef>
              <a:spcAft>
                <a:spcPct val="0"/>
              </a:spcAft>
              <a:defRPr sz="2000">
                <a:solidFill>
                  <a:schemeClr val="tx1"/>
                </a:solidFill>
                <a:latin typeface="Arial" pitchFamily="34" charset="0"/>
                <a:ea typeface="MS PGothic" pitchFamily="34" charset="-128"/>
              </a:defRPr>
            </a:lvl6pPr>
            <a:lvl7pPr marL="2971800" indent="-228600" algn="ctr" eaLnBrk="0" fontAlgn="base" hangingPunct="0">
              <a:lnSpc>
                <a:spcPct val="86000"/>
              </a:lnSpc>
              <a:spcBef>
                <a:spcPct val="0"/>
              </a:spcBef>
              <a:spcAft>
                <a:spcPct val="0"/>
              </a:spcAft>
              <a:defRPr sz="2000">
                <a:solidFill>
                  <a:schemeClr val="tx1"/>
                </a:solidFill>
                <a:latin typeface="Arial" pitchFamily="34" charset="0"/>
                <a:ea typeface="MS PGothic" pitchFamily="34" charset="-128"/>
              </a:defRPr>
            </a:lvl7pPr>
            <a:lvl8pPr marL="3429000" indent="-228600" algn="ctr" eaLnBrk="0" fontAlgn="base" hangingPunct="0">
              <a:lnSpc>
                <a:spcPct val="86000"/>
              </a:lnSpc>
              <a:spcBef>
                <a:spcPct val="0"/>
              </a:spcBef>
              <a:spcAft>
                <a:spcPct val="0"/>
              </a:spcAft>
              <a:defRPr sz="2000">
                <a:solidFill>
                  <a:schemeClr val="tx1"/>
                </a:solidFill>
                <a:latin typeface="Arial" pitchFamily="34" charset="0"/>
                <a:ea typeface="MS PGothic" pitchFamily="34" charset="-128"/>
              </a:defRPr>
            </a:lvl8pPr>
            <a:lvl9pPr marL="3886200" indent="-228600" algn="ctr" eaLnBrk="0" fontAlgn="base" hangingPunct="0">
              <a:lnSpc>
                <a:spcPct val="86000"/>
              </a:lnSpc>
              <a:spcBef>
                <a:spcPct val="0"/>
              </a:spcBef>
              <a:spcAft>
                <a:spcPct val="0"/>
              </a:spcAft>
              <a:defRPr sz="2000">
                <a:solidFill>
                  <a:schemeClr val="tx1"/>
                </a:solidFill>
                <a:latin typeface="Arial" pitchFamily="34" charset="0"/>
                <a:ea typeface="MS PGothic" pitchFamily="34" charset="-128"/>
              </a:defRPr>
            </a:lvl9pPr>
          </a:lstStyle>
          <a:p>
            <a:pPr eaLnBrk="1" hangingPunct="1"/>
            <a:fld id="{B76C61AB-D8AC-4AC3-9522-35B15DE9ABD9}" type="slidenum">
              <a:rPr lang="en-US" sz="1200">
                <a:solidFill>
                  <a:schemeClr val="bg1"/>
                </a:solidFill>
                <a:latin typeface="Calibri" panose="020F0502020204030204" pitchFamily="34" charset="0"/>
              </a:rPr>
              <a:pPr eaLnBrk="1" hangingPunct="1"/>
              <a:t>2</a:t>
            </a:fld>
            <a:endParaRPr lang="en-US" sz="1200" dirty="0">
              <a:solidFill>
                <a:schemeClr val="bg1"/>
              </a:solidFill>
              <a:latin typeface="Calibri" panose="020F0502020204030204" pitchFamily="34" charset="0"/>
            </a:endParaRPr>
          </a:p>
        </p:txBody>
      </p:sp>
    </p:spTree>
    <p:custDataLst>
      <p:tags r:id="rId1"/>
    </p:custDataLst>
    <p:extLst>
      <p:ext uri="{BB962C8B-B14F-4D97-AF65-F5344CB8AC3E}">
        <p14:creationId xmlns:p14="http://schemas.microsoft.com/office/powerpoint/2010/main" val="16330966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C76EA92-FCB3-42B1-9D79-557974D63180}" type="slidenum">
              <a:rPr lang="en-US" smtClean="0"/>
              <a:pPr/>
              <a:t>29</a:t>
            </a:fld>
            <a:endParaRPr lang="en-US" dirty="0"/>
          </a:p>
        </p:txBody>
      </p:sp>
      <p:sp>
        <p:nvSpPr>
          <p:cNvPr id="3" name="Date Placeholder 2"/>
          <p:cNvSpPr>
            <a:spLocks noGrp="1"/>
          </p:cNvSpPr>
          <p:nvPr>
            <p:ph type="dt" sz="half" idx="11"/>
          </p:nvPr>
        </p:nvSpPr>
        <p:spPr/>
        <p:txBody>
          <a:bodyPr/>
          <a:lstStyle/>
          <a:p>
            <a:fld id="{26903B04-F724-493D-8A9B-90E477BA5444}" type="datetime4">
              <a:rPr lang="en-US" smtClean="0"/>
              <a:pPr/>
              <a:t>May 15, 2019</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997294951"/>
              </p:ext>
            </p:extLst>
          </p:nvPr>
        </p:nvGraphicFramePr>
        <p:xfrm>
          <a:off x="382808" y="1273928"/>
          <a:ext cx="8946067" cy="4902200"/>
        </p:xfrm>
        <a:graphic>
          <a:graphicData uri="http://schemas.openxmlformats.org/drawingml/2006/table">
            <a:tbl>
              <a:tblPr firstRow="1" firstCol="1" bandRow="1">
                <a:tableStyleId>{C083E6E3-FA7D-4D7B-A595-EF9225AFEA82}</a:tableStyleId>
              </a:tblPr>
              <a:tblGrid>
                <a:gridCol w="2186452">
                  <a:extLst>
                    <a:ext uri="{9D8B030D-6E8A-4147-A177-3AD203B41FA5}">
                      <a16:colId xmlns:a16="http://schemas.microsoft.com/office/drawing/2014/main" val="20000"/>
                    </a:ext>
                  </a:extLst>
                </a:gridCol>
                <a:gridCol w="2164466">
                  <a:extLst>
                    <a:ext uri="{9D8B030D-6E8A-4147-A177-3AD203B41FA5}">
                      <a16:colId xmlns:a16="http://schemas.microsoft.com/office/drawing/2014/main" val="20001"/>
                    </a:ext>
                  </a:extLst>
                </a:gridCol>
                <a:gridCol w="2233914">
                  <a:extLst>
                    <a:ext uri="{9D8B030D-6E8A-4147-A177-3AD203B41FA5}">
                      <a16:colId xmlns:a16="http://schemas.microsoft.com/office/drawing/2014/main" val="20002"/>
                    </a:ext>
                  </a:extLst>
                </a:gridCol>
                <a:gridCol w="2361235">
                  <a:extLst>
                    <a:ext uri="{9D8B030D-6E8A-4147-A177-3AD203B41FA5}">
                      <a16:colId xmlns:a16="http://schemas.microsoft.com/office/drawing/2014/main" val="20003"/>
                    </a:ext>
                  </a:extLst>
                </a:gridCol>
              </a:tblGrid>
              <a:tr h="0">
                <a:tc>
                  <a:txBody>
                    <a:bodyPr/>
                    <a:lstStyle/>
                    <a:p>
                      <a:pPr marL="0" marR="0">
                        <a:lnSpc>
                          <a:spcPts val="1350"/>
                        </a:lnSpc>
                        <a:spcBef>
                          <a:spcPts val="0"/>
                        </a:spcBef>
                        <a:spcAft>
                          <a:spcPts val="1100"/>
                        </a:spcAft>
                        <a:tabLst>
                          <a:tab pos="160020" algn="l"/>
                        </a:tabLst>
                      </a:pPr>
                      <a:r>
                        <a:rPr lang="en-US" sz="1000" b="0" dirty="0">
                          <a:effectLst/>
                          <a:latin typeface="+mj-lt"/>
                        </a:rPr>
                        <a:t>Craig Schioppo</a:t>
                      </a:r>
                      <a:br>
                        <a:rPr lang="en-US" sz="1000" b="0" dirty="0">
                          <a:effectLst/>
                          <a:latin typeface="+mj-lt"/>
                        </a:rPr>
                      </a:br>
                      <a:r>
                        <a:rPr lang="en-US" sz="1000" b="0" dirty="0">
                          <a:effectLst/>
                          <a:latin typeface="+mj-lt"/>
                        </a:rPr>
                        <a:t>Managing Director</a:t>
                      </a:r>
                      <a:br>
                        <a:rPr lang="en-US" sz="1000" b="0" dirty="0">
                          <a:effectLst/>
                          <a:latin typeface="+mj-lt"/>
                        </a:rPr>
                      </a:br>
                      <a:r>
                        <a:rPr lang="en-US" sz="1000" b="0" dirty="0">
                          <a:effectLst/>
                          <a:latin typeface="+mj-lt"/>
                        </a:rPr>
                        <a:t>Marsh USA Inc.</a:t>
                      </a:r>
                      <a:br>
                        <a:rPr lang="en-US" sz="1000" b="0" dirty="0">
                          <a:effectLst/>
                          <a:latin typeface="+mj-lt"/>
                        </a:rPr>
                      </a:br>
                      <a:r>
                        <a:rPr lang="en-US" sz="1000" b="0" dirty="0">
                          <a:effectLst/>
                          <a:latin typeface="+mj-lt"/>
                        </a:rPr>
                        <a:t>1166 Avenue of the Americas</a:t>
                      </a:r>
                      <a:br>
                        <a:rPr lang="en-US" sz="1000" b="0" dirty="0">
                          <a:effectLst/>
                          <a:latin typeface="+mj-lt"/>
                        </a:rPr>
                      </a:br>
                      <a:r>
                        <a:rPr lang="en-US" sz="1000" b="0" dirty="0">
                          <a:effectLst/>
                          <a:latin typeface="+mj-lt"/>
                        </a:rPr>
                        <a:t>New York, NY 10036 </a:t>
                      </a:r>
                      <a:br>
                        <a:rPr lang="en-US" sz="1000" b="0" dirty="0">
                          <a:effectLst/>
                          <a:latin typeface="+mj-lt"/>
                        </a:rPr>
                      </a:br>
                      <a:r>
                        <a:rPr lang="en-US" sz="1000" b="0" dirty="0">
                          <a:effectLst/>
                          <a:latin typeface="+mj-lt"/>
                        </a:rPr>
                        <a:t>Office: +1 212-345-6492</a:t>
                      </a:r>
                      <a:br>
                        <a:rPr lang="en-US" sz="1000" b="0" dirty="0">
                          <a:effectLst/>
                          <a:latin typeface="+mj-lt"/>
                        </a:rPr>
                      </a:br>
                      <a:r>
                        <a:rPr lang="en-US" sz="1000" b="0" dirty="0">
                          <a:effectLst/>
                          <a:latin typeface="+mj-lt"/>
                        </a:rPr>
                        <a:t>Mobile: +1 917-825-0351 </a:t>
                      </a:r>
                      <a:br>
                        <a:rPr lang="en-US" sz="1000" b="0" dirty="0">
                          <a:effectLst/>
                          <a:latin typeface="+mj-lt"/>
                        </a:rPr>
                      </a:br>
                      <a:r>
                        <a:rPr lang="en-US" sz="1000" b="0" dirty="0">
                          <a:effectLst/>
                          <a:latin typeface="+mj-lt"/>
                        </a:rPr>
                        <a:t>Email: </a:t>
                      </a:r>
                      <a:r>
                        <a:rPr lang="en-US" sz="1000" b="0" u="sng" dirty="0">
                          <a:effectLst/>
                          <a:latin typeface="+mj-lt"/>
                          <a:hlinkClick r:id="rId2"/>
                        </a:rPr>
                        <a:t>craig.schioppo@marsh.com</a:t>
                      </a:r>
                      <a:endParaRPr lang="en-US" sz="1000" b="0" u="sng" dirty="0">
                        <a:effectLst/>
                        <a:latin typeface="+mj-lt"/>
                      </a:endParaRPr>
                    </a:p>
                    <a:p>
                      <a:pPr marL="0" marR="0">
                        <a:lnSpc>
                          <a:spcPts val="1350"/>
                        </a:lnSpc>
                        <a:spcBef>
                          <a:spcPts val="0"/>
                        </a:spcBef>
                        <a:spcAft>
                          <a:spcPts val="1100"/>
                        </a:spcAft>
                        <a:tabLst>
                          <a:tab pos="160020" algn="l"/>
                        </a:tabLst>
                      </a:pPr>
                      <a:endParaRPr lang="en-US" sz="1000" b="0" dirty="0">
                        <a:effectLst/>
                        <a:latin typeface="+mj-lt"/>
                        <a:ea typeface="Times New Roman"/>
                      </a:endParaRPr>
                    </a:p>
                  </a:txBody>
                  <a:tcPr marL="68580" marR="68580" marT="0" marB="0"/>
                </a:tc>
                <a:tc>
                  <a:txBody>
                    <a:bodyPr/>
                    <a:lstStyle/>
                    <a:p>
                      <a:pPr marL="0" marR="0">
                        <a:lnSpc>
                          <a:spcPts val="1350"/>
                        </a:lnSpc>
                        <a:spcBef>
                          <a:spcPts val="0"/>
                        </a:spcBef>
                        <a:spcAft>
                          <a:spcPts val="1100"/>
                        </a:spcAft>
                        <a:tabLst>
                          <a:tab pos="160020" algn="l"/>
                        </a:tabLst>
                      </a:pPr>
                      <a:r>
                        <a:rPr lang="en-US" sz="1000" b="0" dirty="0">
                          <a:effectLst/>
                          <a:latin typeface="+mj-lt"/>
                        </a:rPr>
                        <a:t>Craig Warnke</a:t>
                      </a:r>
                      <a:br>
                        <a:rPr lang="en-US" sz="1000" b="0" dirty="0">
                          <a:effectLst/>
                          <a:latin typeface="+mj-lt"/>
                        </a:rPr>
                      </a:br>
                      <a:r>
                        <a:rPr lang="en-US" sz="1000" b="0" dirty="0">
                          <a:effectLst/>
                          <a:latin typeface="+mj-lt"/>
                        </a:rPr>
                        <a:t>Managing Director</a:t>
                      </a:r>
                      <a:br>
                        <a:rPr lang="en-US" sz="1000" b="0" dirty="0">
                          <a:effectLst/>
                          <a:latin typeface="+mj-lt"/>
                        </a:rPr>
                      </a:br>
                      <a:r>
                        <a:rPr lang="en-US" sz="1000" b="0" dirty="0">
                          <a:effectLst/>
                          <a:latin typeface="+mj-lt"/>
                        </a:rPr>
                        <a:t>Marsh USA Inc.</a:t>
                      </a:r>
                      <a:br>
                        <a:rPr lang="en-US" sz="1000" b="0" dirty="0">
                          <a:effectLst/>
                          <a:latin typeface="+mj-lt"/>
                        </a:rPr>
                      </a:br>
                      <a:r>
                        <a:rPr lang="en-US" sz="1000" b="0" dirty="0">
                          <a:effectLst/>
                          <a:latin typeface="+mj-lt"/>
                        </a:rPr>
                        <a:t>1166 Avenue of the Americas</a:t>
                      </a:r>
                      <a:br>
                        <a:rPr lang="en-US" sz="1000" b="0" dirty="0">
                          <a:effectLst/>
                          <a:latin typeface="+mj-lt"/>
                        </a:rPr>
                      </a:br>
                      <a:r>
                        <a:rPr lang="en-US" sz="1000" b="0" dirty="0">
                          <a:effectLst/>
                          <a:latin typeface="+mj-lt"/>
                        </a:rPr>
                        <a:t>New York, NY 10036 </a:t>
                      </a:r>
                      <a:br>
                        <a:rPr lang="en-US" sz="1000" b="0" dirty="0">
                          <a:effectLst/>
                          <a:latin typeface="+mj-lt"/>
                        </a:rPr>
                      </a:br>
                      <a:r>
                        <a:rPr lang="en-US" sz="1000" b="0" dirty="0">
                          <a:effectLst/>
                          <a:latin typeface="+mj-lt"/>
                        </a:rPr>
                        <a:t>Office: +1 212-345-3332</a:t>
                      </a:r>
                      <a:br>
                        <a:rPr lang="en-US" sz="1000" b="0" dirty="0">
                          <a:effectLst/>
                          <a:latin typeface="+mj-lt"/>
                        </a:rPr>
                      </a:br>
                      <a:r>
                        <a:rPr lang="en-US" sz="1000" b="0" dirty="0">
                          <a:effectLst/>
                          <a:latin typeface="+mj-lt"/>
                        </a:rPr>
                        <a:t>Mobile: +1 917-572-8348 </a:t>
                      </a:r>
                      <a:br>
                        <a:rPr lang="en-US" sz="1000" b="0" dirty="0">
                          <a:effectLst/>
                          <a:latin typeface="+mj-lt"/>
                        </a:rPr>
                      </a:br>
                      <a:r>
                        <a:rPr lang="en-US" sz="1000" b="0" dirty="0">
                          <a:effectLst/>
                          <a:latin typeface="+mj-lt"/>
                        </a:rPr>
                        <a:t>Email: </a:t>
                      </a:r>
                      <a:r>
                        <a:rPr lang="en-US" sz="1000" b="0" u="sng" dirty="0">
                          <a:effectLst/>
                          <a:latin typeface="+mj-lt"/>
                          <a:hlinkClick r:id="rId3"/>
                        </a:rPr>
                        <a:t>craig.warnke@marsh.com</a:t>
                      </a:r>
                      <a:endParaRPr lang="en-US" sz="1000" b="0" dirty="0">
                        <a:effectLst/>
                        <a:latin typeface="+mj-lt"/>
                        <a:ea typeface="Times New Roman"/>
                      </a:endParaRPr>
                    </a:p>
                  </a:txBody>
                  <a:tcPr marL="68580" marR="68580" marT="0" marB="0"/>
                </a:tc>
                <a:tc>
                  <a:txBody>
                    <a:bodyPr/>
                    <a:lstStyle/>
                    <a:p>
                      <a:pPr marL="0" marR="0">
                        <a:lnSpc>
                          <a:spcPts val="1350"/>
                        </a:lnSpc>
                        <a:spcBef>
                          <a:spcPts val="0"/>
                        </a:spcBef>
                        <a:spcAft>
                          <a:spcPts val="0"/>
                        </a:spcAft>
                      </a:pPr>
                      <a:r>
                        <a:rPr lang="en-US" sz="1000" b="0" dirty="0">
                          <a:effectLst/>
                          <a:latin typeface="+mj-lt"/>
                        </a:rPr>
                        <a:t>Sean Crnkovich</a:t>
                      </a:r>
                      <a:br>
                        <a:rPr lang="en-US" sz="1000" b="0" dirty="0">
                          <a:effectLst/>
                          <a:latin typeface="+mj-lt"/>
                        </a:rPr>
                      </a:br>
                      <a:r>
                        <a:rPr lang="en-US" sz="1000" b="0" dirty="0">
                          <a:effectLst/>
                          <a:latin typeface="+mj-lt"/>
                        </a:rPr>
                        <a:t>Senior Vice President</a:t>
                      </a:r>
                      <a:br>
                        <a:rPr lang="en-US" sz="1000" b="0" dirty="0">
                          <a:effectLst/>
                          <a:latin typeface="+mj-lt"/>
                        </a:rPr>
                      </a:br>
                      <a:r>
                        <a:rPr lang="en-US" sz="1000" b="0" dirty="0">
                          <a:effectLst/>
                          <a:latin typeface="+mj-lt"/>
                        </a:rPr>
                        <a:t>Marsh USA Inc.</a:t>
                      </a:r>
                      <a:br>
                        <a:rPr lang="en-US" sz="1000" b="0" dirty="0">
                          <a:effectLst/>
                          <a:latin typeface="+mj-lt"/>
                        </a:rPr>
                      </a:br>
                      <a:r>
                        <a:rPr lang="en-US" sz="1000" b="0" dirty="0">
                          <a:effectLst/>
                          <a:latin typeface="+mj-lt"/>
                        </a:rPr>
                        <a:t>1166 Avenue of the Americas</a:t>
                      </a:r>
                      <a:br>
                        <a:rPr lang="en-US" sz="1000" b="0" dirty="0">
                          <a:effectLst/>
                          <a:latin typeface="+mj-lt"/>
                        </a:rPr>
                      </a:br>
                      <a:r>
                        <a:rPr lang="en-US" sz="1000" b="0" dirty="0">
                          <a:effectLst/>
                          <a:latin typeface="+mj-lt"/>
                        </a:rPr>
                        <a:t>New York, NY 10036 </a:t>
                      </a:r>
                      <a:br>
                        <a:rPr lang="en-US" sz="1000" b="0" dirty="0">
                          <a:effectLst/>
                          <a:latin typeface="+mj-lt"/>
                        </a:rPr>
                      </a:br>
                      <a:r>
                        <a:rPr lang="en-US" sz="1000" b="0" dirty="0">
                          <a:effectLst/>
                          <a:latin typeface="+mj-lt"/>
                        </a:rPr>
                        <a:t>Office: +1 212-345-4932</a:t>
                      </a:r>
                      <a:br>
                        <a:rPr lang="en-US" sz="1000" b="0" dirty="0">
                          <a:effectLst/>
                          <a:latin typeface="+mj-lt"/>
                        </a:rPr>
                      </a:br>
                      <a:r>
                        <a:rPr lang="en-US" sz="1000" b="0" dirty="0">
                          <a:effectLst/>
                          <a:latin typeface="+mj-lt"/>
                        </a:rPr>
                        <a:t>Mobile: +1 646-659-1109</a:t>
                      </a:r>
                      <a:br>
                        <a:rPr lang="en-US" sz="1000" b="0" dirty="0">
                          <a:effectLst/>
                          <a:latin typeface="+mj-lt"/>
                        </a:rPr>
                      </a:br>
                      <a:r>
                        <a:rPr lang="en-US" sz="1000" b="0" dirty="0">
                          <a:effectLst/>
                          <a:latin typeface="+mj-lt"/>
                        </a:rPr>
                        <a:t>Email: </a:t>
                      </a:r>
                      <a:r>
                        <a:rPr lang="en-US" sz="1000" b="0" u="sng" dirty="0">
                          <a:effectLst/>
                          <a:latin typeface="+mj-lt"/>
                          <a:hlinkClick r:id="rId4"/>
                        </a:rPr>
                        <a:t>sean.crnkovich@marsh.com</a:t>
                      </a:r>
                      <a:endParaRPr lang="en-US" sz="1000" b="0" dirty="0">
                        <a:effectLst/>
                        <a:latin typeface="+mj-lt"/>
                        <a:ea typeface="Times New Roman"/>
                      </a:endParaRPr>
                    </a:p>
                  </a:txBody>
                  <a:tcPr marL="68580" marR="68580" marT="0" marB="0"/>
                </a:tc>
                <a:tc>
                  <a:txBody>
                    <a:bodyPr/>
                    <a:lstStyle/>
                    <a:p>
                      <a:pPr marL="0" marR="0" indent="0" algn="l" defTabSz="914400" rtl="0" eaLnBrk="1" fontAlgn="auto" latinLnBrk="0" hangingPunct="1">
                        <a:lnSpc>
                          <a:spcPts val="1350"/>
                        </a:lnSpc>
                        <a:spcBef>
                          <a:spcPts val="0"/>
                        </a:spcBef>
                        <a:spcAft>
                          <a:spcPts val="0"/>
                        </a:spcAft>
                        <a:buClrTx/>
                        <a:buSzTx/>
                        <a:buFontTx/>
                        <a:buNone/>
                        <a:tabLst/>
                        <a:defRPr/>
                      </a:pPr>
                      <a:r>
                        <a:rPr lang="en-US" sz="1000" b="0" dirty="0">
                          <a:effectLst/>
                          <a:latin typeface="+mj-lt"/>
                        </a:rPr>
                        <a:t>Mark McTigue (Tax)</a:t>
                      </a:r>
                      <a:br>
                        <a:rPr lang="en-US" sz="1000" b="0" dirty="0">
                          <a:effectLst/>
                          <a:latin typeface="+mj-lt"/>
                        </a:rPr>
                      </a:br>
                      <a:r>
                        <a:rPr lang="en-US" sz="1000" b="0" dirty="0">
                          <a:effectLst/>
                          <a:latin typeface="+mj-lt"/>
                        </a:rPr>
                        <a:t>Senior Vice President</a:t>
                      </a:r>
                      <a:br>
                        <a:rPr lang="en-US" sz="1000" b="0" dirty="0">
                          <a:effectLst/>
                          <a:latin typeface="+mj-lt"/>
                        </a:rPr>
                      </a:br>
                      <a:r>
                        <a:rPr lang="en-US" sz="1000" b="0" dirty="0">
                          <a:effectLst/>
                          <a:latin typeface="+mj-lt"/>
                        </a:rPr>
                        <a:t>Marsh USA Inc.</a:t>
                      </a:r>
                      <a:br>
                        <a:rPr lang="en-US" sz="1000" b="0" dirty="0">
                          <a:effectLst/>
                          <a:latin typeface="+mj-lt"/>
                        </a:rPr>
                      </a:br>
                      <a:r>
                        <a:rPr lang="en-US" sz="1000" b="0" dirty="0">
                          <a:effectLst/>
                          <a:latin typeface="+mj-lt"/>
                        </a:rPr>
                        <a:t>1166 Avenue of the Americas</a:t>
                      </a:r>
                      <a:br>
                        <a:rPr lang="en-US" sz="1000" b="0" dirty="0">
                          <a:effectLst/>
                          <a:latin typeface="+mj-lt"/>
                        </a:rPr>
                      </a:br>
                      <a:r>
                        <a:rPr lang="en-US" sz="1000" b="0" dirty="0">
                          <a:effectLst/>
                          <a:latin typeface="+mj-lt"/>
                        </a:rPr>
                        <a:t>New York, NY 10036 </a:t>
                      </a:r>
                      <a:br>
                        <a:rPr lang="en-US" sz="1000" b="0" dirty="0">
                          <a:effectLst/>
                          <a:latin typeface="+mj-lt"/>
                        </a:rPr>
                      </a:br>
                      <a:r>
                        <a:rPr lang="en-US" sz="1000" b="0" dirty="0">
                          <a:effectLst/>
                          <a:latin typeface="+mj-lt"/>
                        </a:rPr>
                        <a:t>Office: +1 212-345-5635</a:t>
                      </a:r>
                      <a:br>
                        <a:rPr lang="en-US" sz="1000" b="0" dirty="0">
                          <a:effectLst/>
                          <a:latin typeface="+mj-lt"/>
                        </a:rPr>
                      </a:br>
                      <a:r>
                        <a:rPr lang="en-US" sz="1000" b="0" dirty="0">
                          <a:effectLst/>
                          <a:latin typeface="+mj-lt"/>
                        </a:rPr>
                        <a:t>Mobile: +1 646-283-2938</a:t>
                      </a:r>
                      <a:br>
                        <a:rPr lang="en-US" sz="1000" b="0" dirty="0">
                          <a:effectLst/>
                          <a:latin typeface="+mj-lt"/>
                        </a:rPr>
                      </a:br>
                      <a:r>
                        <a:rPr lang="en-US" sz="1000" b="0" dirty="0">
                          <a:effectLst/>
                          <a:latin typeface="+mj-lt"/>
                        </a:rPr>
                        <a:t>Email: </a:t>
                      </a:r>
                      <a:r>
                        <a:rPr lang="en-US" sz="1000" b="0" u="sng" dirty="0">
                          <a:effectLst/>
                          <a:latin typeface="+mj-lt"/>
                          <a:hlinkClick r:id="rId4"/>
                        </a:rPr>
                        <a:t>mark.mctigue@marsh.com</a:t>
                      </a:r>
                      <a:endParaRPr lang="en-US" sz="1000" b="0" dirty="0">
                        <a:effectLst/>
                        <a:latin typeface="+mj-lt"/>
                        <a:ea typeface="Times New Roman"/>
                      </a:endParaRPr>
                    </a:p>
                    <a:p>
                      <a:pPr marL="0" marR="0">
                        <a:lnSpc>
                          <a:spcPts val="1350"/>
                        </a:lnSpc>
                        <a:spcBef>
                          <a:spcPts val="0"/>
                        </a:spcBef>
                        <a:spcAft>
                          <a:spcPts val="0"/>
                        </a:spcAft>
                      </a:pPr>
                      <a:endParaRPr lang="en-US" sz="1000" b="0" dirty="0">
                        <a:effectLst/>
                        <a:latin typeface="+mj-lt"/>
                        <a:ea typeface="Times New Roman"/>
                      </a:endParaRPr>
                    </a:p>
                  </a:txBody>
                  <a:tcPr marL="68580" marR="68580" marT="0" marB="0"/>
                </a:tc>
                <a:extLst>
                  <a:ext uri="{0D108BD9-81ED-4DB2-BD59-A6C34878D82A}">
                    <a16:rowId xmlns:a16="http://schemas.microsoft.com/office/drawing/2014/main" val="10000"/>
                  </a:ext>
                </a:extLst>
              </a:tr>
              <a:tr h="0">
                <a:tc>
                  <a:txBody>
                    <a:bodyPr/>
                    <a:lstStyle/>
                    <a:p>
                      <a:pPr marL="0" marR="0">
                        <a:lnSpc>
                          <a:spcPts val="1350"/>
                        </a:lnSpc>
                        <a:spcBef>
                          <a:spcPts val="0"/>
                        </a:spcBef>
                        <a:spcAft>
                          <a:spcPts val="1100"/>
                        </a:spcAft>
                        <a:tabLst>
                          <a:tab pos="160020" algn="l"/>
                        </a:tabLst>
                      </a:pPr>
                      <a:r>
                        <a:rPr lang="en-US" sz="1000" b="0" dirty="0">
                          <a:effectLst/>
                          <a:latin typeface="+mj-lt"/>
                        </a:rPr>
                        <a:t>Yem Mai</a:t>
                      </a:r>
                      <a:br>
                        <a:rPr lang="en-US" sz="1000" b="0" dirty="0">
                          <a:effectLst/>
                          <a:latin typeface="+mj-lt"/>
                        </a:rPr>
                      </a:br>
                      <a:r>
                        <a:rPr lang="en-US" sz="1000" b="0" dirty="0">
                          <a:effectLst/>
                          <a:latin typeface="+mj-lt"/>
                        </a:rPr>
                        <a:t>Senior Vice President</a:t>
                      </a:r>
                      <a:br>
                        <a:rPr lang="en-US" sz="1000" b="0" dirty="0">
                          <a:effectLst/>
                          <a:latin typeface="+mj-lt"/>
                        </a:rPr>
                      </a:br>
                      <a:r>
                        <a:rPr lang="en-US" sz="1000" b="0" dirty="0">
                          <a:effectLst/>
                          <a:latin typeface="+mj-lt"/>
                        </a:rPr>
                        <a:t>Marsh Risk &amp; Insurance Services</a:t>
                      </a:r>
                      <a:br>
                        <a:rPr lang="en-US" sz="1000" b="0" dirty="0">
                          <a:effectLst/>
                          <a:latin typeface="+mj-lt"/>
                        </a:rPr>
                      </a:br>
                      <a:r>
                        <a:rPr lang="en-US" sz="1000" b="0" dirty="0">
                          <a:effectLst/>
                          <a:latin typeface="+mj-lt"/>
                        </a:rPr>
                        <a:t>345 California Street, 9</a:t>
                      </a:r>
                      <a:r>
                        <a:rPr lang="en-US" sz="1000" b="0" baseline="30000" dirty="0">
                          <a:effectLst/>
                          <a:latin typeface="+mj-lt"/>
                        </a:rPr>
                        <a:t>th</a:t>
                      </a:r>
                      <a:r>
                        <a:rPr lang="en-US" sz="1000" b="0" dirty="0">
                          <a:effectLst/>
                          <a:latin typeface="+mj-lt"/>
                        </a:rPr>
                        <a:t> Floor</a:t>
                      </a:r>
                      <a:br>
                        <a:rPr lang="en-US" sz="1000" b="0" dirty="0">
                          <a:effectLst/>
                          <a:latin typeface="+mj-lt"/>
                        </a:rPr>
                      </a:br>
                      <a:r>
                        <a:rPr lang="en-US" sz="1000" b="0" dirty="0">
                          <a:effectLst/>
                          <a:latin typeface="+mj-lt"/>
                        </a:rPr>
                        <a:t>San Francisco, CA 94104</a:t>
                      </a:r>
                      <a:br>
                        <a:rPr lang="en-US" sz="1000" b="0" dirty="0">
                          <a:effectLst/>
                          <a:latin typeface="+mj-lt"/>
                        </a:rPr>
                      </a:br>
                      <a:r>
                        <a:rPr lang="en-US" sz="1000" b="0" dirty="0">
                          <a:effectLst/>
                          <a:latin typeface="+mj-lt"/>
                        </a:rPr>
                        <a:t>Office: +1 415-743-8198</a:t>
                      </a:r>
                      <a:br>
                        <a:rPr lang="en-US" sz="1000" b="0" dirty="0">
                          <a:effectLst/>
                          <a:latin typeface="+mj-lt"/>
                        </a:rPr>
                      </a:br>
                      <a:r>
                        <a:rPr lang="en-US" sz="1000" b="0" dirty="0">
                          <a:effectLst/>
                          <a:latin typeface="+mj-lt"/>
                        </a:rPr>
                        <a:t>Mobile: +1 415-697-9227 </a:t>
                      </a:r>
                      <a:br>
                        <a:rPr lang="en-US" sz="1000" b="0" dirty="0">
                          <a:effectLst/>
                          <a:latin typeface="+mj-lt"/>
                        </a:rPr>
                      </a:br>
                      <a:r>
                        <a:rPr lang="en-US" sz="1000" b="0" dirty="0">
                          <a:effectLst/>
                          <a:latin typeface="+mj-lt"/>
                        </a:rPr>
                        <a:t>Email: </a:t>
                      </a:r>
                      <a:r>
                        <a:rPr lang="en-US" sz="1000" b="0" u="sng" dirty="0">
                          <a:effectLst/>
                          <a:latin typeface="+mj-lt"/>
                          <a:hlinkClick r:id="rId5"/>
                        </a:rPr>
                        <a:t>yem.mai@marsh.com</a:t>
                      </a:r>
                      <a:endParaRPr lang="en-US" sz="1000" b="0" u="sng" dirty="0">
                        <a:effectLst/>
                        <a:latin typeface="+mj-lt"/>
                      </a:endParaRPr>
                    </a:p>
                    <a:p>
                      <a:pPr marL="0" marR="0">
                        <a:lnSpc>
                          <a:spcPts val="1350"/>
                        </a:lnSpc>
                        <a:spcBef>
                          <a:spcPts val="0"/>
                        </a:spcBef>
                        <a:spcAft>
                          <a:spcPts val="1100"/>
                        </a:spcAft>
                        <a:tabLst>
                          <a:tab pos="160020" algn="l"/>
                        </a:tabLst>
                      </a:pPr>
                      <a:endParaRPr lang="en-US" sz="1000" b="0" dirty="0">
                        <a:effectLst/>
                        <a:latin typeface="+mj-lt"/>
                        <a:ea typeface="Times New Roman"/>
                      </a:endParaRPr>
                    </a:p>
                  </a:txBody>
                  <a:tcPr marL="68580" marR="68580" marT="0" marB="0"/>
                </a:tc>
                <a:tc>
                  <a:txBody>
                    <a:bodyPr/>
                    <a:lstStyle/>
                    <a:p>
                      <a:pPr marL="0" marR="0">
                        <a:lnSpc>
                          <a:spcPts val="1350"/>
                        </a:lnSpc>
                        <a:spcBef>
                          <a:spcPts val="0"/>
                        </a:spcBef>
                        <a:spcAft>
                          <a:spcPts val="1100"/>
                        </a:spcAft>
                        <a:tabLst>
                          <a:tab pos="160020" algn="l"/>
                        </a:tabLst>
                      </a:pPr>
                      <a:r>
                        <a:rPr lang="en-US" sz="1000" b="0" dirty="0">
                          <a:effectLst/>
                          <a:latin typeface="+mj-lt"/>
                        </a:rPr>
                        <a:t>Ashley Parsa</a:t>
                      </a:r>
                      <a:br>
                        <a:rPr lang="en-US" sz="1000" b="0" dirty="0">
                          <a:effectLst/>
                          <a:latin typeface="+mj-lt"/>
                        </a:rPr>
                      </a:br>
                      <a:r>
                        <a:rPr lang="en-US" sz="1000" b="0" dirty="0">
                          <a:effectLst/>
                          <a:latin typeface="+mj-lt"/>
                        </a:rPr>
                        <a:t>Senior Vice President</a:t>
                      </a:r>
                      <a:br>
                        <a:rPr lang="en-US" sz="1000" b="0" dirty="0">
                          <a:effectLst/>
                          <a:latin typeface="+mj-lt"/>
                        </a:rPr>
                      </a:br>
                      <a:r>
                        <a:rPr lang="en-US" sz="1000" b="0" dirty="0">
                          <a:effectLst/>
                          <a:latin typeface="+mj-lt"/>
                        </a:rPr>
                        <a:t>Marsh USA Inc.</a:t>
                      </a:r>
                      <a:br>
                        <a:rPr lang="en-US" sz="1000" b="0" dirty="0">
                          <a:effectLst/>
                          <a:latin typeface="+mj-lt"/>
                        </a:rPr>
                      </a:br>
                      <a:r>
                        <a:rPr lang="en-US" sz="1000" b="0" dirty="0">
                          <a:effectLst/>
                          <a:latin typeface="+mj-lt"/>
                        </a:rPr>
                        <a:t>3560 Lenox Road</a:t>
                      </a:r>
                      <a:br>
                        <a:rPr lang="en-US" sz="1000" b="0" dirty="0">
                          <a:effectLst/>
                          <a:latin typeface="+mj-lt"/>
                        </a:rPr>
                      </a:br>
                      <a:r>
                        <a:rPr lang="en-US" sz="1000" b="0" dirty="0">
                          <a:effectLst/>
                          <a:latin typeface="+mj-lt"/>
                        </a:rPr>
                        <a:t>Atlanta, GA 30326</a:t>
                      </a:r>
                      <a:br>
                        <a:rPr lang="en-US" sz="1000" b="0" dirty="0">
                          <a:effectLst/>
                          <a:latin typeface="+mj-lt"/>
                        </a:rPr>
                      </a:br>
                      <a:r>
                        <a:rPr lang="en-US" sz="1000" b="0" dirty="0">
                          <a:effectLst/>
                          <a:latin typeface="+mj-lt"/>
                        </a:rPr>
                        <a:t>Office: +1 404-995-2894</a:t>
                      </a:r>
                      <a:br>
                        <a:rPr lang="en-US" sz="1000" b="0" dirty="0">
                          <a:effectLst/>
                          <a:latin typeface="+mj-lt"/>
                        </a:rPr>
                      </a:br>
                      <a:r>
                        <a:rPr lang="en-US" sz="1000" b="0" dirty="0">
                          <a:effectLst/>
                          <a:latin typeface="+mj-lt"/>
                        </a:rPr>
                        <a:t>Mobile: +1 347-410-1248</a:t>
                      </a:r>
                      <a:br>
                        <a:rPr lang="en-US" sz="1000" b="0" dirty="0">
                          <a:effectLst/>
                          <a:latin typeface="+mj-lt"/>
                        </a:rPr>
                      </a:br>
                      <a:r>
                        <a:rPr lang="en-US" sz="1000" b="0" dirty="0">
                          <a:effectLst/>
                          <a:latin typeface="+mj-lt"/>
                        </a:rPr>
                        <a:t>Email: </a:t>
                      </a:r>
                      <a:r>
                        <a:rPr lang="en-US" sz="1000" b="0" u="sng" dirty="0">
                          <a:effectLst/>
                          <a:latin typeface="+mj-lt"/>
                          <a:hlinkClick r:id="rId6"/>
                        </a:rPr>
                        <a:t>ashley.parsa@marsh.com</a:t>
                      </a:r>
                      <a:endParaRPr lang="en-US" sz="1000" b="0" dirty="0">
                        <a:effectLst/>
                        <a:latin typeface="+mj-lt"/>
                        <a:ea typeface="Times New Roman"/>
                      </a:endParaRPr>
                    </a:p>
                  </a:txBody>
                  <a:tcPr marL="68580" marR="68580" marT="0" marB="0"/>
                </a:tc>
                <a:tc>
                  <a:txBody>
                    <a:bodyPr/>
                    <a:lstStyle/>
                    <a:p>
                      <a:pPr marL="0" marR="0">
                        <a:lnSpc>
                          <a:spcPts val="1350"/>
                        </a:lnSpc>
                        <a:spcBef>
                          <a:spcPts val="0"/>
                        </a:spcBef>
                        <a:spcAft>
                          <a:spcPts val="1100"/>
                        </a:spcAft>
                        <a:tabLst>
                          <a:tab pos="160020" algn="l"/>
                        </a:tabLst>
                      </a:pPr>
                      <a:r>
                        <a:rPr lang="en-US" sz="1000" b="0" dirty="0">
                          <a:effectLst/>
                          <a:latin typeface="+mj-lt"/>
                        </a:rPr>
                        <a:t>Steven Klein</a:t>
                      </a:r>
                      <a:br>
                        <a:rPr lang="en-US" sz="1000" b="0" dirty="0">
                          <a:effectLst/>
                          <a:latin typeface="+mj-lt"/>
                        </a:rPr>
                      </a:br>
                      <a:r>
                        <a:rPr lang="en-US" sz="1000" b="0" dirty="0">
                          <a:effectLst/>
                          <a:latin typeface="+mj-lt"/>
                        </a:rPr>
                        <a:t>Senior Vice President</a:t>
                      </a:r>
                      <a:br>
                        <a:rPr lang="en-US" sz="1000" b="0" dirty="0">
                          <a:effectLst/>
                          <a:latin typeface="+mj-lt"/>
                        </a:rPr>
                      </a:br>
                      <a:r>
                        <a:rPr lang="en-US" sz="1000" b="0" dirty="0">
                          <a:effectLst/>
                          <a:latin typeface="+mj-lt"/>
                        </a:rPr>
                        <a:t>Marsh Risk &amp; Insurance Services</a:t>
                      </a:r>
                      <a:br>
                        <a:rPr lang="en-US" sz="1000" b="0" dirty="0">
                          <a:effectLst/>
                          <a:latin typeface="+mj-lt"/>
                        </a:rPr>
                      </a:br>
                      <a:r>
                        <a:rPr lang="en-US" sz="1000" b="0" dirty="0">
                          <a:effectLst/>
                          <a:latin typeface="+mj-lt"/>
                        </a:rPr>
                        <a:t>345 California Street, 9th Floor</a:t>
                      </a:r>
                      <a:br>
                        <a:rPr lang="en-US" sz="1000" b="0" dirty="0">
                          <a:effectLst/>
                          <a:latin typeface="+mj-lt"/>
                        </a:rPr>
                      </a:br>
                      <a:r>
                        <a:rPr lang="en-US" sz="1000" b="0" dirty="0">
                          <a:effectLst/>
                          <a:latin typeface="+mj-lt"/>
                        </a:rPr>
                        <a:t>San Francisco, CA  94104</a:t>
                      </a:r>
                      <a:br>
                        <a:rPr lang="en-US" sz="1000" b="0" dirty="0">
                          <a:effectLst/>
                          <a:latin typeface="+mj-lt"/>
                        </a:rPr>
                      </a:br>
                      <a:r>
                        <a:rPr lang="en-US" sz="1000" b="0" dirty="0">
                          <a:effectLst/>
                          <a:latin typeface="+mj-lt"/>
                        </a:rPr>
                        <a:t>Office: +1.415.743.8412 </a:t>
                      </a:r>
                      <a:br>
                        <a:rPr lang="en-US" sz="1000" b="0" dirty="0">
                          <a:effectLst/>
                          <a:latin typeface="+mj-lt"/>
                        </a:rPr>
                      </a:br>
                      <a:r>
                        <a:rPr lang="en-US" sz="1000" b="0" dirty="0">
                          <a:effectLst/>
                          <a:latin typeface="+mj-lt"/>
                        </a:rPr>
                        <a:t>Mobile: +1.415.260.2603</a:t>
                      </a:r>
                      <a:br>
                        <a:rPr lang="en-US" sz="1000" b="0" dirty="0">
                          <a:effectLst/>
                          <a:latin typeface="+mj-lt"/>
                        </a:rPr>
                      </a:br>
                      <a:r>
                        <a:rPr lang="en-US" sz="1000" b="0" dirty="0">
                          <a:effectLst/>
                          <a:latin typeface="+mj-lt"/>
                        </a:rPr>
                        <a:t>Email: </a:t>
                      </a:r>
                      <a:r>
                        <a:rPr lang="en-US" sz="1000" b="0" u="sng" dirty="0">
                          <a:effectLst/>
                          <a:latin typeface="+mj-lt"/>
                          <a:hlinkClick r:id="rId7"/>
                        </a:rPr>
                        <a:t>steven.klein@marsh.com</a:t>
                      </a:r>
                      <a:endParaRPr lang="en-US" sz="1000" b="0" dirty="0">
                        <a:effectLst/>
                        <a:latin typeface="+mj-lt"/>
                        <a:ea typeface="Times New Roman"/>
                      </a:endParaRPr>
                    </a:p>
                  </a:txBody>
                  <a:tcPr marL="68580" marR="68580" marT="0" marB="0"/>
                </a:tc>
                <a:tc>
                  <a:txBody>
                    <a:bodyPr/>
                    <a:lstStyle/>
                    <a:p>
                      <a:pPr marL="0" marR="0" indent="0" algn="l" defTabSz="914400" rtl="0" eaLnBrk="1" fontAlgn="auto" latinLnBrk="0" hangingPunct="1">
                        <a:lnSpc>
                          <a:spcPts val="1350"/>
                        </a:lnSpc>
                        <a:spcBef>
                          <a:spcPts val="0"/>
                        </a:spcBef>
                        <a:spcAft>
                          <a:spcPts val="1100"/>
                        </a:spcAft>
                        <a:buClrTx/>
                        <a:buSzTx/>
                        <a:buFontTx/>
                        <a:buNone/>
                        <a:tabLst>
                          <a:tab pos="160020" algn="l"/>
                        </a:tabLst>
                        <a:defRPr/>
                      </a:pPr>
                      <a:r>
                        <a:rPr lang="en-US" sz="1000" b="0" kern="1200" dirty="0">
                          <a:solidFill>
                            <a:schemeClr val="tx1"/>
                          </a:solidFill>
                          <a:effectLst/>
                          <a:latin typeface="+mn-lt"/>
                          <a:ea typeface="+mn-ea"/>
                          <a:cs typeface="+mn-cs"/>
                        </a:rPr>
                        <a:t>Antony Joyce</a:t>
                      </a:r>
                      <a:r>
                        <a:rPr lang="en-US" sz="1000" b="0" kern="1200" baseline="0" dirty="0">
                          <a:solidFill>
                            <a:schemeClr val="tx1"/>
                          </a:solidFill>
                          <a:effectLst/>
                          <a:latin typeface="+mn-lt"/>
                          <a:ea typeface="+mn-ea"/>
                          <a:cs typeface="+mn-cs"/>
                        </a:rPr>
                        <a:t> </a:t>
                      </a:r>
                      <a:r>
                        <a:rPr lang="en-US" sz="1000" b="0" kern="1200" dirty="0">
                          <a:solidFill>
                            <a:schemeClr val="tx1"/>
                          </a:solidFill>
                          <a:effectLst/>
                          <a:latin typeface="+mn-lt"/>
                          <a:ea typeface="+mn-ea"/>
                          <a:cs typeface="+mn-cs"/>
                        </a:rPr>
                        <a:t>(Tax)</a:t>
                      </a:r>
                      <a:br>
                        <a:rPr lang="en-US" sz="1000" b="0" kern="1200" dirty="0">
                          <a:solidFill>
                            <a:schemeClr val="tx1"/>
                          </a:solidFill>
                          <a:effectLst/>
                          <a:latin typeface="+mn-lt"/>
                          <a:ea typeface="+mn-ea"/>
                          <a:cs typeface="+mn-cs"/>
                        </a:rPr>
                      </a:br>
                      <a:r>
                        <a:rPr lang="en-US" sz="1000" b="0" kern="1200" dirty="0">
                          <a:solidFill>
                            <a:schemeClr val="tx1"/>
                          </a:solidFill>
                          <a:effectLst/>
                          <a:latin typeface="+mn-lt"/>
                          <a:ea typeface="+mn-ea"/>
                          <a:cs typeface="+mn-cs"/>
                        </a:rPr>
                        <a:t>Senior Vice President</a:t>
                      </a:r>
                      <a:br>
                        <a:rPr lang="en-US" sz="1000" b="0" kern="1200" dirty="0">
                          <a:solidFill>
                            <a:schemeClr val="tx1"/>
                          </a:solidFill>
                          <a:effectLst/>
                          <a:latin typeface="+mn-lt"/>
                          <a:ea typeface="+mn-ea"/>
                          <a:cs typeface="+mn-cs"/>
                        </a:rPr>
                      </a:br>
                      <a:r>
                        <a:rPr lang="en-US" sz="1000" b="0" kern="1200" dirty="0">
                          <a:solidFill>
                            <a:schemeClr val="tx1"/>
                          </a:solidFill>
                          <a:effectLst/>
                          <a:latin typeface="+mn-lt"/>
                          <a:ea typeface="+mn-ea"/>
                          <a:cs typeface="+mn-cs"/>
                        </a:rPr>
                        <a:t>Marsh USA Inc.</a:t>
                      </a:r>
                      <a:br>
                        <a:rPr lang="en-US" sz="1000" b="0" kern="1200" dirty="0">
                          <a:solidFill>
                            <a:schemeClr val="tx1"/>
                          </a:solidFill>
                          <a:effectLst/>
                          <a:latin typeface="+mn-lt"/>
                          <a:ea typeface="+mn-ea"/>
                          <a:cs typeface="+mn-cs"/>
                        </a:rPr>
                      </a:br>
                      <a:r>
                        <a:rPr lang="en-US" sz="1000" b="0" kern="1200" dirty="0">
                          <a:solidFill>
                            <a:schemeClr val="tx1"/>
                          </a:solidFill>
                          <a:effectLst/>
                          <a:latin typeface="+mn-lt"/>
                          <a:ea typeface="+mn-ea"/>
                          <a:cs typeface="+mn-cs"/>
                        </a:rPr>
                        <a:t>1166 Avenue of the Americas</a:t>
                      </a:r>
                      <a:br>
                        <a:rPr lang="en-US" sz="1000" b="0" kern="1200" dirty="0">
                          <a:solidFill>
                            <a:schemeClr val="tx1"/>
                          </a:solidFill>
                          <a:effectLst/>
                          <a:latin typeface="+mn-lt"/>
                          <a:ea typeface="+mn-ea"/>
                          <a:cs typeface="+mn-cs"/>
                        </a:rPr>
                      </a:br>
                      <a:r>
                        <a:rPr lang="en-US" sz="1000" b="0" kern="1200" dirty="0">
                          <a:solidFill>
                            <a:schemeClr val="tx1"/>
                          </a:solidFill>
                          <a:effectLst/>
                          <a:latin typeface="+mn-lt"/>
                          <a:ea typeface="+mn-ea"/>
                          <a:cs typeface="+mn-cs"/>
                        </a:rPr>
                        <a:t>New York, NY 10036 </a:t>
                      </a:r>
                      <a:br>
                        <a:rPr lang="en-US" sz="1000" b="0" kern="1200" dirty="0">
                          <a:solidFill>
                            <a:schemeClr val="tx1"/>
                          </a:solidFill>
                          <a:effectLst/>
                          <a:latin typeface="+mn-lt"/>
                          <a:ea typeface="+mn-ea"/>
                          <a:cs typeface="+mn-cs"/>
                        </a:rPr>
                      </a:br>
                      <a:r>
                        <a:rPr lang="en-US" sz="1000" b="0" kern="1200" dirty="0">
                          <a:solidFill>
                            <a:schemeClr val="tx1"/>
                          </a:solidFill>
                          <a:effectLst/>
                          <a:latin typeface="+mn-lt"/>
                          <a:ea typeface="+mn-ea"/>
                          <a:cs typeface="+mn-cs"/>
                        </a:rPr>
                        <a:t>Office: +1 212-345-0780</a:t>
                      </a:r>
                      <a:br>
                        <a:rPr lang="en-US" sz="1000" b="0" kern="1200" dirty="0">
                          <a:solidFill>
                            <a:schemeClr val="tx1"/>
                          </a:solidFill>
                          <a:effectLst/>
                          <a:latin typeface="+mn-lt"/>
                          <a:ea typeface="+mn-ea"/>
                          <a:cs typeface="+mn-cs"/>
                        </a:rPr>
                      </a:br>
                      <a:r>
                        <a:rPr lang="en-US" sz="1000" b="0" kern="1200" dirty="0">
                          <a:solidFill>
                            <a:schemeClr val="tx1"/>
                          </a:solidFill>
                          <a:effectLst/>
                          <a:latin typeface="+mn-lt"/>
                          <a:ea typeface="+mn-ea"/>
                          <a:cs typeface="+mn-cs"/>
                        </a:rPr>
                        <a:t>Mobile: +1 347-327-2690</a:t>
                      </a:r>
                      <a:br>
                        <a:rPr lang="en-US" sz="1000" b="0" kern="1200" dirty="0">
                          <a:solidFill>
                            <a:schemeClr val="tx1"/>
                          </a:solidFill>
                          <a:effectLst/>
                          <a:latin typeface="+mn-lt"/>
                          <a:ea typeface="+mn-ea"/>
                          <a:cs typeface="+mn-cs"/>
                        </a:rPr>
                      </a:br>
                      <a:r>
                        <a:rPr lang="en-US" sz="1000" b="0" kern="1200" dirty="0">
                          <a:solidFill>
                            <a:schemeClr val="tx1"/>
                          </a:solidFill>
                          <a:effectLst/>
                          <a:latin typeface="+mn-lt"/>
                          <a:ea typeface="+mn-ea"/>
                          <a:cs typeface="+mn-cs"/>
                        </a:rPr>
                        <a:t>Email: </a:t>
                      </a:r>
                      <a:r>
                        <a:rPr lang="en-US" sz="1000" b="0" u="sng" kern="1200" dirty="0">
                          <a:solidFill>
                            <a:schemeClr val="tx1"/>
                          </a:solidFill>
                          <a:effectLst/>
                          <a:latin typeface="+mn-lt"/>
                          <a:ea typeface="+mn-ea"/>
                          <a:cs typeface="+mn-cs"/>
                          <a:hlinkClick r:id="rId4"/>
                        </a:rPr>
                        <a:t>antony.joyce@marsh.com</a:t>
                      </a:r>
                      <a:endParaRPr lang="en-US" sz="1000" b="0" kern="1200" dirty="0">
                        <a:solidFill>
                          <a:schemeClr val="tx1"/>
                        </a:solidFill>
                        <a:effectLst/>
                        <a:latin typeface="+mn-lt"/>
                        <a:ea typeface="Times New Roman"/>
                        <a:cs typeface="+mn-cs"/>
                      </a:endParaRPr>
                    </a:p>
                    <a:p>
                      <a:pPr marL="0" marR="0">
                        <a:lnSpc>
                          <a:spcPts val="1350"/>
                        </a:lnSpc>
                        <a:spcBef>
                          <a:spcPts val="0"/>
                        </a:spcBef>
                        <a:spcAft>
                          <a:spcPts val="1100"/>
                        </a:spcAft>
                        <a:tabLst>
                          <a:tab pos="160020" algn="l"/>
                        </a:tabLst>
                      </a:pPr>
                      <a:endParaRPr lang="en-US" sz="1000" b="0" dirty="0">
                        <a:effectLst/>
                        <a:latin typeface="+mj-lt"/>
                        <a:ea typeface="Times New Roman"/>
                      </a:endParaRPr>
                    </a:p>
                  </a:txBody>
                  <a:tcPr marL="68580" marR="68580" marT="0" marB="0"/>
                </a:tc>
                <a:extLst>
                  <a:ext uri="{0D108BD9-81ED-4DB2-BD59-A6C34878D82A}">
                    <a16:rowId xmlns:a16="http://schemas.microsoft.com/office/drawing/2014/main" val="10001"/>
                  </a:ext>
                </a:extLst>
              </a:tr>
              <a:tr h="0">
                <a:tc>
                  <a:txBody>
                    <a:bodyPr/>
                    <a:lstStyle/>
                    <a:p>
                      <a:pPr marL="0" marR="0">
                        <a:lnSpc>
                          <a:spcPts val="1350"/>
                        </a:lnSpc>
                        <a:spcBef>
                          <a:spcPts val="0"/>
                        </a:spcBef>
                        <a:spcAft>
                          <a:spcPts val="1100"/>
                        </a:spcAft>
                        <a:tabLst>
                          <a:tab pos="160020" algn="l"/>
                        </a:tabLst>
                      </a:pPr>
                      <a:r>
                        <a:rPr lang="en-US" sz="1000" b="0" dirty="0">
                          <a:effectLst/>
                          <a:latin typeface="+mj-lt"/>
                        </a:rPr>
                        <a:t>Jodi Rosensaft</a:t>
                      </a:r>
                      <a:br>
                        <a:rPr lang="en-US" sz="1000" b="0" dirty="0">
                          <a:effectLst/>
                          <a:latin typeface="+mj-lt"/>
                        </a:rPr>
                      </a:br>
                      <a:r>
                        <a:rPr lang="en-US" sz="1000" b="0" dirty="0">
                          <a:effectLst/>
                          <a:latin typeface="+mj-lt"/>
                        </a:rPr>
                        <a:t>Senior Vice President</a:t>
                      </a:r>
                      <a:br>
                        <a:rPr lang="en-US" sz="1000" b="0" dirty="0">
                          <a:effectLst/>
                          <a:latin typeface="+mj-lt"/>
                        </a:rPr>
                      </a:br>
                      <a:r>
                        <a:rPr lang="en-US" sz="1000" b="0" dirty="0">
                          <a:effectLst/>
                          <a:latin typeface="+mj-lt"/>
                        </a:rPr>
                        <a:t>Marsh USA Inc.</a:t>
                      </a:r>
                      <a:br>
                        <a:rPr lang="en-US" sz="1000" b="0" dirty="0">
                          <a:effectLst/>
                          <a:latin typeface="+mj-lt"/>
                        </a:rPr>
                      </a:br>
                      <a:r>
                        <a:rPr lang="en-US" sz="1000" b="0" dirty="0">
                          <a:effectLst/>
                          <a:latin typeface="+mj-lt"/>
                        </a:rPr>
                        <a:t>1166 Avenue of the Americas</a:t>
                      </a:r>
                      <a:br>
                        <a:rPr lang="en-US" sz="1000" b="0" dirty="0">
                          <a:effectLst/>
                          <a:latin typeface="+mj-lt"/>
                        </a:rPr>
                      </a:br>
                      <a:r>
                        <a:rPr lang="en-US" sz="1000" b="0" dirty="0">
                          <a:effectLst/>
                          <a:latin typeface="+mj-lt"/>
                        </a:rPr>
                        <a:t>New York, NY 10036 </a:t>
                      </a:r>
                      <a:br>
                        <a:rPr lang="en-US" sz="1000" b="0" dirty="0">
                          <a:effectLst/>
                          <a:latin typeface="+mj-lt"/>
                        </a:rPr>
                      </a:br>
                      <a:r>
                        <a:rPr lang="en-US" sz="1000" b="0" dirty="0">
                          <a:effectLst/>
                          <a:latin typeface="+mj-lt"/>
                        </a:rPr>
                        <a:t>Office: +1 212-345-0046</a:t>
                      </a:r>
                      <a:br>
                        <a:rPr lang="en-US" sz="1000" b="0" dirty="0">
                          <a:effectLst/>
                          <a:latin typeface="+mj-lt"/>
                        </a:rPr>
                      </a:br>
                      <a:r>
                        <a:rPr lang="en-US" sz="1000" b="0" dirty="0">
                          <a:effectLst/>
                          <a:latin typeface="+mj-lt"/>
                        </a:rPr>
                        <a:t>Mobile: +1 929-310-0582</a:t>
                      </a:r>
                      <a:br>
                        <a:rPr lang="en-US" sz="1000" b="0" dirty="0">
                          <a:effectLst/>
                          <a:latin typeface="+mj-lt"/>
                        </a:rPr>
                      </a:br>
                      <a:r>
                        <a:rPr lang="en-US" sz="1000" b="0" dirty="0">
                          <a:effectLst/>
                          <a:latin typeface="+mj-lt"/>
                        </a:rPr>
                        <a:t>Email: </a:t>
                      </a:r>
                      <a:r>
                        <a:rPr lang="en-US" sz="1000" b="0" u="sng" dirty="0">
                          <a:effectLst/>
                          <a:latin typeface="+mj-lt"/>
                          <a:hlinkClick r:id="rId8"/>
                        </a:rPr>
                        <a:t>jodi.rosensaft@marsh.com</a:t>
                      </a:r>
                      <a:endParaRPr lang="en-US" sz="1000" b="0" dirty="0">
                        <a:effectLst/>
                        <a:latin typeface="+mj-lt"/>
                        <a:ea typeface="Times New Roman"/>
                      </a:endParaRPr>
                    </a:p>
                  </a:txBody>
                  <a:tcPr marL="68580" marR="68580" marT="0" marB="0"/>
                </a:tc>
                <a:tc>
                  <a:txBody>
                    <a:bodyPr/>
                    <a:lstStyle/>
                    <a:p>
                      <a:pPr marL="0" marR="0">
                        <a:lnSpc>
                          <a:spcPts val="1350"/>
                        </a:lnSpc>
                        <a:spcBef>
                          <a:spcPts val="0"/>
                        </a:spcBef>
                        <a:spcAft>
                          <a:spcPts val="1100"/>
                        </a:spcAft>
                        <a:tabLst>
                          <a:tab pos="160020" algn="l"/>
                        </a:tabLst>
                      </a:pPr>
                      <a:r>
                        <a:rPr lang="en-US" sz="1000" b="0" dirty="0">
                          <a:effectLst/>
                          <a:latin typeface="+mj-lt"/>
                        </a:rPr>
                        <a:t>Ryan Sakamoto</a:t>
                      </a:r>
                      <a:br>
                        <a:rPr lang="en-US" sz="1000" b="0" dirty="0">
                          <a:effectLst/>
                          <a:latin typeface="+mj-lt"/>
                        </a:rPr>
                      </a:br>
                      <a:r>
                        <a:rPr lang="en-US" sz="1000" b="0" dirty="0">
                          <a:effectLst/>
                          <a:latin typeface="+mj-lt"/>
                        </a:rPr>
                        <a:t>Senior Vice President</a:t>
                      </a:r>
                      <a:br>
                        <a:rPr lang="en-US" sz="1000" b="0" dirty="0">
                          <a:effectLst/>
                          <a:latin typeface="+mj-lt"/>
                        </a:rPr>
                      </a:br>
                      <a:r>
                        <a:rPr lang="en-US" sz="1000" b="0" dirty="0">
                          <a:effectLst/>
                          <a:latin typeface="+mj-lt"/>
                        </a:rPr>
                        <a:t>Marsh Canada Limited</a:t>
                      </a:r>
                      <a:br>
                        <a:rPr lang="en-US" sz="1000" b="0" dirty="0">
                          <a:effectLst/>
                          <a:latin typeface="+mj-lt"/>
                        </a:rPr>
                      </a:br>
                      <a:r>
                        <a:rPr lang="en-US" sz="1000" b="0" dirty="0">
                          <a:effectLst/>
                          <a:latin typeface="+mj-lt"/>
                        </a:rPr>
                        <a:t>120 Bremner Boulevard, Suite 800</a:t>
                      </a:r>
                      <a:br>
                        <a:rPr lang="en-US" sz="1000" b="0" dirty="0">
                          <a:effectLst/>
                          <a:latin typeface="+mj-lt"/>
                        </a:rPr>
                      </a:br>
                      <a:r>
                        <a:rPr lang="en-US" sz="1000" b="0" dirty="0">
                          <a:effectLst/>
                          <a:latin typeface="+mj-lt"/>
                        </a:rPr>
                        <a:t>Toronto, ON M5J 0A8</a:t>
                      </a:r>
                      <a:br>
                        <a:rPr lang="en-US" sz="1000" b="0" dirty="0">
                          <a:effectLst/>
                          <a:latin typeface="+mj-lt"/>
                        </a:rPr>
                      </a:br>
                      <a:r>
                        <a:rPr lang="en-US" sz="1000" b="0" dirty="0">
                          <a:effectLst/>
                          <a:latin typeface="+mj-lt"/>
                        </a:rPr>
                        <a:t>Office: +1 416-349-6624</a:t>
                      </a:r>
                      <a:br>
                        <a:rPr lang="en-US" sz="1000" b="0" dirty="0">
                          <a:effectLst/>
                          <a:latin typeface="+mj-lt"/>
                        </a:rPr>
                      </a:br>
                      <a:r>
                        <a:rPr lang="en-US" sz="1000" b="0" dirty="0">
                          <a:effectLst/>
                          <a:latin typeface="+mj-lt"/>
                        </a:rPr>
                        <a:t>Mobile: +1 416-559-6004</a:t>
                      </a:r>
                      <a:br>
                        <a:rPr lang="en-US" sz="1000" b="0" dirty="0">
                          <a:effectLst/>
                          <a:latin typeface="+mj-lt"/>
                        </a:rPr>
                      </a:br>
                      <a:r>
                        <a:rPr lang="en-US" sz="1000" b="0" dirty="0">
                          <a:effectLst/>
                          <a:latin typeface="+mj-lt"/>
                        </a:rPr>
                        <a:t>Email: </a:t>
                      </a:r>
                      <a:r>
                        <a:rPr lang="en-US" sz="1000" b="0" u="sng" dirty="0">
                          <a:effectLst/>
                          <a:latin typeface="+mj-lt"/>
                          <a:hlinkClick r:id="rId9"/>
                        </a:rPr>
                        <a:t>ryan.sakamoto@marsh.com</a:t>
                      </a:r>
                      <a:endParaRPr lang="en-US" sz="1000" b="0" dirty="0">
                        <a:effectLst/>
                        <a:latin typeface="+mj-lt"/>
                        <a:ea typeface="Times New Roman"/>
                      </a:endParaRPr>
                    </a:p>
                  </a:txBody>
                  <a:tcPr marL="68580" marR="68580" marT="0" marB="0"/>
                </a:tc>
                <a:tc>
                  <a:txBody>
                    <a:bodyPr/>
                    <a:lstStyle/>
                    <a:p>
                      <a:pPr marL="0" marR="0">
                        <a:lnSpc>
                          <a:spcPts val="1350"/>
                        </a:lnSpc>
                        <a:spcBef>
                          <a:spcPts val="0"/>
                        </a:spcBef>
                        <a:spcAft>
                          <a:spcPts val="1100"/>
                        </a:spcAft>
                        <a:tabLst>
                          <a:tab pos="160020" algn="l"/>
                        </a:tabLst>
                      </a:pPr>
                      <a:r>
                        <a:rPr lang="en-US" sz="1000" b="0" dirty="0">
                          <a:effectLst/>
                          <a:latin typeface="+mj-lt"/>
                        </a:rPr>
                        <a:t>Mat Allen</a:t>
                      </a:r>
                      <a:br>
                        <a:rPr lang="en-US" sz="1000" b="0" dirty="0">
                          <a:effectLst/>
                          <a:latin typeface="+mj-lt"/>
                        </a:rPr>
                      </a:br>
                      <a:r>
                        <a:rPr lang="en-US" sz="1000" b="0" dirty="0">
                          <a:effectLst/>
                          <a:latin typeface="+mj-lt"/>
                        </a:rPr>
                        <a:t>Senior Vice President</a:t>
                      </a:r>
                      <a:br>
                        <a:rPr lang="en-US" sz="1000" b="0" dirty="0">
                          <a:effectLst/>
                          <a:latin typeface="+mj-lt"/>
                        </a:rPr>
                      </a:br>
                      <a:r>
                        <a:rPr lang="en-US" sz="1000" b="0" dirty="0">
                          <a:effectLst/>
                          <a:latin typeface="+mj-lt"/>
                        </a:rPr>
                        <a:t>Marsh USA Inc.</a:t>
                      </a:r>
                      <a:br>
                        <a:rPr lang="en-US" sz="1000" b="0" dirty="0">
                          <a:effectLst/>
                          <a:latin typeface="+mj-lt"/>
                        </a:rPr>
                      </a:br>
                      <a:r>
                        <a:rPr lang="en-US" sz="1000" b="0" dirty="0">
                          <a:effectLst/>
                          <a:latin typeface="+mj-lt"/>
                        </a:rPr>
                        <a:t>1717 Main Street, 43rd Floor</a:t>
                      </a:r>
                      <a:br>
                        <a:rPr lang="en-US" sz="1000" b="0" dirty="0">
                          <a:effectLst/>
                          <a:latin typeface="+mj-lt"/>
                        </a:rPr>
                      </a:br>
                      <a:r>
                        <a:rPr lang="en-US" sz="1000" b="0" dirty="0">
                          <a:effectLst/>
                          <a:latin typeface="+mj-lt"/>
                        </a:rPr>
                        <a:t>Dallas, TX 75201</a:t>
                      </a:r>
                      <a:br>
                        <a:rPr lang="en-US" sz="1000" b="0" dirty="0">
                          <a:effectLst/>
                          <a:latin typeface="+mj-lt"/>
                        </a:rPr>
                      </a:br>
                      <a:r>
                        <a:rPr lang="en-US" sz="1000" b="0" dirty="0">
                          <a:effectLst/>
                          <a:latin typeface="+mj-lt"/>
                        </a:rPr>
                        <a:t>Office: +1.214.303.8643 </a:t>
                      </a:r>
                      <a:br>
                        <a:rPr lang="en-US" sz="1000" b="0" dirty="0">
                          <a:effectLst/>
                          <a:latin typeface="+mj-lt"/>
                        </a:rPr>
                      </a:br>
                      <a:r>
                        <a:rPr lang="en-US" sz="1000" b="0" dirty="0">
                          <a:effectLst/>
                          <a:latin typeface="+mj-lt"/>
                        </a:rPr>
                        <a:t>Mobile: +1.214.862.9072</a:t>
                      </a:r>
                      <a:br>
                        <a:rPr lang="en-US" sz="1000" b="0" dirty="0">
                          <a:effectLst/>
                          <a:latin typeface="+mj-lt"/>
                        </a:rPr>
                      </a:br>
                      <a:r>
                        <a:rPr lang="en-US" sz="1000" b="0" dirty="0">
                          <a:effectLst/>
                          <a:latin typeface="+mj-lt"/>
                        </a:rPr>
                        <a:t>Email: </a:t>
                      </a:r>
                      <a:r>
                        <a:rPr lang="en-US" sz="1000" b="0" u="sng" dirty="0">
                          <a:effectLst/>
                          <a:latin typeface="+mj-lt"/>
                          <a:hlinkClick r:id="rId10"/>
                        </a:rPr>
                        <a:t>matson.allen@marsh.com</a:t>
                      </a:r>
                      <a:endParaRPr lang="en-US" sz="1000" b="0" dirty="0">
                        <a:effectLst/>
                        <a:latin typeface="+mj-lt"/>
                        <a:ea typeface="Times New Roman"/>
                      </a:endParaRPr>
                    </a:p>
                  </a:txBody>
                  <a:tcPr marL="68580" marR="68580" marT="0" marB="0"/>
                </a:tc>
                <a:tc>
                  <a:txBody>
                    <a:bodyPr/>
                    <a:lstStyle/>
                    <a:p>
                      <a:pPr marL="0" marR="0">
                        <a:lnSpc>
                          <a:spcPts val="1350"/>
                        </a:lnSpc>
                        <a:spcBef>
                          <a:spcPts val="0"/>
                        </a:spcBef>
                        <a:spcAft>
                          <a:spcPts val="1100"/>
                        </a:spcAft>
                        <a:tabLst>
                          <a:tab pos="160020" algn="l"/>
                        </a:tabLst>
                      </a:pPr>
                      <a:endParaRPr lang="en-US" sz="1000" b="0" dirty="0">
                        <a:effectLst/>
                        <a:latin typeface="+mj-lt"/>
                        <a:ea typeface="Times New Roman"/>
                      </a:endParaRPr>
                    </a:p>
                  </a:txBody>
                  <a:tcPr marL="68580" marR="68580" marT="0" marB="0"/>
                </a:tc>
                <a:extLst>
                  <a:ext uri="{0D108BD9-81ED-4DB2-BD59-A6C34878D82A}">
                    <a16:rowId xmlns:a16="http://schemas.microsoft.com/office/drawing/2014/main" val="10002"/>
                  </a:ext>
                </a:extLst>
              </a:tr>
            </a:tbl>
          </a:graphicData>
        </a:graphic>
      </p:graphicFrame>
      <p:sp>
        <p:nvSpPr>
          <p:cNvPr id="5" name="Rectangle 1"/>
          <p:cNvSpPr>
            <a:spLocks noChangeArrowheads="1"/>
          </p:cNvSpPr>
          <p:nvPr/>
        </p:nvSpPr>
        <p:spPr bwMode="auto">
          <a:xfrm>
            <a:off x="336508" y="457660"/>
            <a:ext cx="913158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l">
              <a:tabLst>
                <a:tab pos="160338" algn="l"/>
              </a:tabLst>
              <a:defRPr>
                <a:solidFill>
                  <a:schemeClr val="tx1"/>
                </a:solidFill>
                <a:latin typeface="Arial" pitchFamily="34" charset="0"/>
                <a:cs typeface="Arial" pitchFamily="34" charset="0"/>
              </a:defRPr>
            </a:lvl1pPr>
            <a:lvl2pPr algn="l">
              <a:tabLst>
                <a:tab pos="160338" algn="l"/>
              </a:tabLst>
              <a:defRPr>
                <a:solidFill>
                  <a:schemeClr val="tx1"/>
                </a:solidFill>
                <a:latin typeface="Arial" pitchFamily="34" charset="0"/>
                <a:cs typeface="Arial" pitchFamily="34" charset="0"/>
              </a:defRPr>
            </a:lvl2pPr>
            <a:lvl3pPr algn="l">
              <a:tabLst>
                <a:tab pos="160338" algn="l"/>
              </a:tabLst>
              <a:defRPr>
                <a:solidFill>
                  <a:schemeClr val="tx1"/>
                </a:solidFill>
                <a:latin typeface="Arial" pitchFamily="34" charset="0"/>
                <a:cs typeface="Arial" pitchFamily="34" charset="0"/>
              </a:defRPr>
            </a:lvl3pPr>
            <a:lvl4pPr algn="l">
              <a:tabLst>
                <a:tab pos="160338" algn="l"/>
              </a:tabLst>
              <a:defRPr>
                <a:solidFill>
                  <a:schemeClr val="tx1"/>
                </a:solidFill>
                <a:latin typeface="Arial" pitchFamily="34" charset="0"/>
                <a:cs typeface="Arial" pitchFamily="34" charset="0"/>
              </a:defRPr>
            </a:lvl4pPr>
            <a:lvl5pPr algn="l">
              <a:tabLst>
                <a:tab pos="160338" algn="l"/>
              </a:tabLst>
              <a:defRPr>
                <a:solidFill>
                  <a:schemeClr val="tx1"/>
                </a:solidFill>
                <a:latin typeface="Arial" pitchFamily="34" charset="0"/>
                <a:cs typeface="Arial" pitchFamily="34" charset="0"/>
              </a:defRPr>
            </a:lvl5pPr>
            <a:lvl6pPr fontAlgn="base">
              <a:spcBef>
                <a:spcPct val="0"/>
              </a:spcBef>
              <a:spcAft>
                <a:spcPct val="0"/>
              </a:spcAft>
              <a:tabLst>
                <a:tab pos="160338" algn="l"/>
              </a:tabLst>
              <a:defRPr>
                <a:solidFill>
                  <a:schemeClr val="tx1"/>
                </a:solidFill>
                <a:latin typeface="Arial" pitchFamily="34" charset="0"/>
                <a:cs typeface="Arial" pitchFamily="34" charset="0"/>
              </a:defRPr>
            </a:lvl6pPr>
            <a:lvl7pPr fontAlgn="base">
              <a:spcBef>
                <a:spcPct val="0"/>
              </a:spcBef>
              <a:spcAft>
                <a:spcPct val="0"/>
              </a:spcAft>
              <a:tabLst>
                <a:tab pos="160338" algn="l"/>
              </a:tabLst>
              <a:defRPr>
                <a:solidFill>
                  <a:schemeClr val="tx1"/>
                </a:solidFill>
                <a:latin typeface="Arial" pitchFamily="34" charset="0"/>
                <a:cs typeface="Arial" pitchFamily="34" charset="0"/>
              </a:defRPr>
            </a:lvl7pPr>
            <a:lvl8pPr fontAlgn="base">
              <a:spcBef>
                <a:spcPct val="0"/>
              </a:spcBef>
              <a:spcAft>
                <a:spcPct val="0"/>
              </a:spcAft>
              <a:tabLst>
                <a:tab pos="160338" algn="l"/>
              </a:tabLst>
              <a:defRPr>
                <a:solidFill>
                  <a:schemeClr val="tx1"/>
                </a:solidFill>
                <a:latin typeface="Arial" pitchFamily="34" charset="0"/>
                <a:cs typeface="Arial" pitchFamily="34" charset="0"/>
              </a:defRPr>
            </a:lvl8pPr>
            <a:lvl9pPr fontAlgn="base">
              <a:spcBef>
                <a:spcPct val="0"/>
              </a:spcBef>
              <a:spcAft>
                <a:spcPct val="0"/>
              </a:spcAft>
              <a:tabLst>
                <a:tab pos="160338"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160338" algn="l"/>
              </a:tabLst>
            </a:pPr>
            <a:r>
              <a:rPr kumimoji="0" lang="en-US" altLang="en-US" sz="3200" b="1" i="0" u="none" strike="noStrike" cap="none" normalizeH="0" baseline="0" dirty="0">
                <a:ln>
                  <a:noFill/>
                </a:ln>
                <a:solidFill>
                  <a:schemeClr val="accent1"/>
                </a:solidFill>
                <a:effectLst/>
                <a:latin typeface="Calibri" panose="020F0502020204030204" pitchFamily="34" charset="0"/>
                <a:ea typeface="Times New Roman" pitchFamily="18" charset="0"/>
                <a:cs typeface="Calibri" panose="020F0502020204030204" pitchFamily="34" charset="0"/>
              </a:rPr>
              <a:t>Marsh Transactional Risk Contact Information</a:t>
            </a:r>
            <a:endParaRPr kumimoji="0" lang="en-US" altLang="en-US" sz="3200" b="0" i="0" u="none" strike="noStrike" cap="none" normalizeH="0" baseline="0" dirty="0">
              <a:ln>
                <a:noFill/>
              </a:ln>
              <a:solidFill>
                <a:schemeClr val="accent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808926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3"/>
          <p:cNvSpPr>
            <a:spLocks noGrp="1"/>
          </p:cNvSpPr>
          <p:nvPr>
            <p:ph type="sldNum" sz="quarter" idx="10"/>
          </p:nvPr>
        </p:nvSpPr>
        <p:spPr>
          <a:xfrm>
            <a:off x="8691563" y="6483350"/>
            <a:ext cx="447675" cy="184666"/>
          </a:xfrm>
          <a:noFill/>
        </p:spPr>
        <p:txBody>
          <a:bodyPr/>
          <a:lstStyle>
            <a:lvl1pPr eaLnBrk="0" hangingPunct="0">
              <a:defRPr sz="2000">
                <a:solidFill>
                  <a:schemeClr val="tx1"/>
                </a:solidFill>
                <a:latin typeface="Arial" pitchFamily="34" charset="0"/>
                <a:ea typeface="MS PGothic" pitchFamily="34" charset="-128"/>
              </a:defRPr>
            </a:lvl1pPr>
            <a:lvl2pPr marL="742950" indent="-285750" eaLnBrk="0" hangingPunct="0">
              <a:defRPr sz="2000">
                <a:solidFill>
                  <a:schemeClr val="tx1"/>
                </a:solidFill>
                <a:latin typeface="Arial" pitchFamily="34" charset="0"/>
                <a:ea typeface="MS PGothic" pitchFamily="34" charset="-128"/>
              </a:defRPr>
            </a:lvl2pPr>
            <a:lvl3pPr marL="1143000" indent="-228600" eaLnBrk="0" hangingPunct="0">
              <a:defRPr sz="2000">
                <a:solidFill>
                  <a:schemeClr val="tx1"/>
                </a:solidFill>
                <a:latin typeface="Arial" pitchFamily="34" charset="0"/>
                <a:ea typeface="MS PGothic" pitchFamily="34" charset="-128"/>
              </a:defRPr>
            </a:lvl3pPr>
            <a:lvl4pPr marL="1600200" indent="-228600" eaLnBrk="0" hangingPunct="0">
              <a:defRPr sz="2000">
                <a:solidFill>
                  <a:schemeClr val="tx1"/>
                </a:solidFill>
                <a:latin typeface="Arial" pitchFamily="34" charset="0"/>
                <a:ea typeface="MS PGothic" pitchFamily="34" charset="-128"/>
              </a:defRPr>
            </a:lvl4pPr>
            <a:lvl5pPr marL="2057400" indent="-228600" eaLnBrk="0" hangingPunct="0">
              <a:defRPr sz="2000">
                <a:solidFill>
                  <a:schemeClr val="tx1"/>
                </a:solidFill>
                <a:latin typeface="Arial" pitchFamily="34" charset="0"/>
                <a:ea typeface="MS PGothic" pitchFamily="34" charset="-128"/>
              </a:defRPr>
            </a:lvl5pPr>
            <a:lvl6pPr marL="2514600" indent="-228600" algn="ctr" eaLnBrk="0" fontAlgn="base" hangingPunct="0">
              <a:lnSpc>
                <a:spcPct val="86000"/>
              </a:lnSpc>
              <a:spcBef>
                <a:spcPct val="0"/>
              </a:spcBef>
              <a:spcAft>
                <a:spcPct val="0"/>
              </a:spcAft>
              <a:defRPr sz="2000">
                <a:solidFill>
                  <a:schemeClr val="tx1"/>
                </a:solidFill>
                <a:latin typeface="Arial" pitchFamily="34" charset="0"/>
                <a:ea typeface="MS PGothic" pitchFamily="34" charset="-128"/>
              </a:defRPr>
            </a:lvl6pPr>
            <a:lvl7pPr marL="2971800" indent="-228600" algn="ctr" eaLnBrk="0" fontAlgn="base" hangingPunct="0">
              <a:lnSpc>
                <a:spcPct val="86000"/>
              </a:lnSpc>
              <a:spcBef>
                <a:spcPct val="0"/>
              </a:spcBef>
              <a:spcAft>
                <a:spcPct val="0"/>
              </a:spcAft>
              <a:defRPr sz="2000">
                <a:solidFill>
                  <a:schemeClr val="tx1"/>
                </a:solidFill>
                <a:latin typeface="Arial" pitchFamily="34" charset="0"/>
                <a:ea typeface="MS PGothic" pitchFamily="34" charset="-128"/>
              </a:defRPr>
            </a:lvl7pPr>
            <a:lvl8pPr marL="3429000" indent="-228600" algn="ctr" eaLnBrk="0" fontAlgn="base" hangingPunct="0">
              <a:lnSpc>
                <a:spcPct val="86000"/>
              </a:lnSpc>
              <a:spcBef>
                <a:spcPct val="0"/>
              </a:spcBef>
              <a:spcAft>
                <a:spcPct val="0"/>
              </a:spcAft>
              <a:defRPr sz="2000">
                <a:solidFill>
                  <a:schemeClr val="tx1"/>
                </a:solidFill>
                <a:latin typeface="Arial" pitchFamily="34" charset="0"/>
                <a:ea typeface="MS PGothic" pitchFamily="34" charset="-128"/>
              </a:defRPr>
            </a:lvl8pPr>
            <a:lvl9pPr marL="3886200" indent="-228600" algn="ctr" eaLnBrk="0" fontAlgn="base" hangingPunct="0">
              <a:lnSpc>
                <a:spcPct val="86000"/>
              </a:lnSpc>
              <a:spcBef>
                <a:spcPct val="0"/>
              </a:spcBef>
              <a:spcAft>
                <a:spcPct val="0"/>
              </a:spcAft>
              <a:defRPr sz="2000">
                <a:solidFill>
                  <a:schemeClr val="tx1"/>
                </a:solidFill>
                <a:latin typeface="Arial" pitchFamily="34" charset="0"/>
                <a:ea typeface="MS PGothic" pitchFamily="34" charset="-128"/>
              </a:defRPr>
            </a:lvl9pPr>
          </a:lstStyle>
          <a:p>
            <a:pPr eaLnBrk="1" hangingPunct="1"/>
            <a:fld id="{B088641D-F293-48D3-A696-F52E869C4EE6}" type="slidenum">
              <a:rPr lang="en-US" sz="1200">
                <a:solidFill>
                  <a:schemeClr val="accent1"/>
                </a:solidFill>
                <a:latin typeface="Calibri" panose="020F0502020204030204" pitchFamily="34" charset="0"/>
              </a:rPr>
              <a:pPr eaLnBrk="1" hangingPunct="1"/>
              <a:t>30</a:t>
            </a:fld>
            <a:endParaRPr lang="en-US" sz="1200" dirty="0">
              <a:solidFill>
                <a:schemeClr val="accent1"/>
              </a:solidFill>
              <a:latin typeface="Calibri" panose="020F0502020204030204" pitchFamily="34" charset="0"/>
            </a:endParaRPr>
          </a:p>
        </p:txBody>
      </p:sp>
      <p:sp>
        <p:nvSpPr>
          <p:cNvPr id="27652" name="MDT"/>
          <p:cNvSpPr>
            <a:spLocks noGrp="1" noChangeArrowheads="1"/>
          </p:cNvSpPr>
          <p:nvPr>
            <p:ph type="body" idx="1"/>
            <p:custDataLst>
              <p:tags r:id="rId2"/>
            </p:custDataLst>
          </p:nvPr>
        </p:nvSpPr>
        <p:spPr>
          <a:xfrm>
            <a:off x="479833" y="3781778"/>
            <a:ext cx="8664167" cy="1554163"/>
          </a:xfrm>
        </p:spPr>
        <p:txBody>
          <a:bodyPr/>
          <a:lstStyle/>
          <a:p>
            <a:pPr marL="0" indent="0" algn="just" eaLnBrk="1" hangingPunct="1">
              <a:spcBef>
                <a:spcPts val="0"/>
              </a:spcBef>
              <a:spcAft>
                <a:spcPts val="0"/>
              </a:spcAft>
              <a:buFontTx/>
              <a:buNone/>
            </a:pPr>
            <a:r>
              <a:rPr lang="en-US" sz="1050" dirty="0">
                <a:solidFill>
                  <a:schemeClr val="accent1">
                    <a:lumMod val="50000"/>
                  </a:schemeClr>
                </a:solidFill>
                <a:latin typeface="Calibri" panose="020F0502020204030204" pitchFamily="34" charset="0"/>
              </a:rPr>
              <a:t>This document and any recommendations, analysis, or advice provided by Marsh (collectively, the “Marsh Analysis”) are intended solely for the entity identified as the recipient herein (“you”). This document contains proprietary, confidential information of Marsh and may not be shared with any third party, including other insurance producers, without Marsh’s prior written consent. Any statements concerning actuarial, tax, accounting, or legal matters are based solely on our experience as insurance brokers and risk consultants and are not to be relied upon as actuarial, accounting, tax, or legal advice, for which you should consult your own professional advisors. Any modeling, analytics, or projections are subject to inherent uncertainty, and the Marsh Analysis could be materially affected if any underlying assumptions, conditions, information, or factors are inaccurate or incomplete or should change. The information contained herein is based on sources we believe reliable, but we make no representation or warranty as to its accuracy. Except as may be set forth in an agreement between you and Marsh, Marsh shall have no obligation to update the Marsh Analysis and shall have no liability to you or any other party with regard to the Marsh Analysis or to any services provided by a third party to you or Marsh. Marsh makes no representation or warranty concerning the application of policy wordings or the financial condition or solvency of insurers or reinsurers. Marsh makes no assurances regarding the availability, cost, or terms of insurance coverage. </a:t>
            </a:r>
          </a:p>
          <a:p>
            <a:pPr marL="0" indent="0" eaLnBrk="1" hangingPunct="1">
              <a:spcBef>
                <a:spcPts val="500"/>
              </a:spcBef>
              <a:spcAft>
                <a:spcPts val="500"/>
              </a:spcAft>
              <a:buFontTx/>
              <a:buNone/>
            </a:pPr>
            <a:r>
              <a:rPr lang="en-US" sz="1000" dirty="0">
                <a:solidFill>
                  <a:schemeClr val="accent1">
                    <a:lumMod val="50000"/>
                  </a:schemeClr>
                </a:solidFill>
                <a:latin typeface="Calibri" panose="020F0502020204030204" pitchFamily="34" charset="0"/>
              </a:rPr>
              <a:t>MA13-12658</a:t>
            </a:r>
          </a:p>
          <a:p>
            <a:pPr marL="0" indent="0" eaLnBrk="1" hangingPunct="1">
              <a:spcBef>
                <a:spcPts val="500"/>
              </a:spcBef>
              <a:spcAft>
                <a:spcPts val="500"/>
              </a:spcAft>
              <a:buFontTx/>
              <a:buNone/>
            </a:pPr>
            <a:r>
              <a:rPr lang="en-US" sz="1000" dirty="0">
                <a:solidFill>
                  <a:schemeClr val="accent1">
                    <a:lumMod val="50000"/>
                  </a:schemeClr>
                </a:solidFill>
                <a:latin typeface="Calibri" panose="020F0502020204030204" pitchFamily="34" charset="0"/>
              </a:rPr>
              <a:t>Copyright © 2019 Marsh Inc. All rights reserved</a:t>
            </a: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04909" y="2878074"/>
            <a:ext cx="3188208" cy="484632"/>
          </a:xfrm>
          <a:prstGeom prst="rect">
            <a:avLst/>
          </a:prstGeom>
        </p:spPr>
      </p:pic>
    </p:spTree>
    <p:custDataLst>
      <p:tags r:id="rId1"/>
    </p:custDataLst>
    <p:extLst>
      <p:ext uri="{BB962C8B-B14F-4D97-AF65-F5344CB8AC3E}">
        <p14:creationId xmlns:p14="http://schemas.microsoft.com/office/powerpoint/2010/main" val="38150298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3"/>
          <p:cNvSpPr>
            <a:spLocks noGrp="1"/>
          </p:cNvSpPr>
          <p:nvPr>
            <p:ph type="sldNum" sz="quarter" idx="10"/>
          </p:nvPr>
        </p:nvSpPr>
        <p:spPr>
          <a:xfrm>
            <a:off x="8691563" y="6483350"/>
            <a:ext cx="447675" cy="184666"/>
          </a:xfrm>
          <a:noFill/>
        </p:spPr>
        <p:txBody>
          <a:bodyPr/>
          <a:lstStyle>
            <a:lvl1pPr eaLnBrk="0" hangingPunct="0">
              <a:defRPr sz="2000">
                <a:solidFill>
                  <a:schemeClr val="tx1"/>
                </a:solidFill>
                <a:latin typeface="Arial" pitchFamily="34" charset="0"/>
                <a:ea typeface="MS PGothic" pitchFamily="34" charset="-128"/>
              </a:defRPr>
            </a:lvl1pPr>
            <a:lvl2pPr marL="742950" indent="-285750" eaLnBrk="0" hangingPunct="0">
              <a:defRPr sz="2000">
                <a:solidFill>
                  <a:schemeClr val="tx1"/>
                </a:solidFill>
                <a:latin typeface="Arial" pitchFamily="34" charset="0"/>
                <a:ea typeface="MS PGothic" pitchFamily="34" charset="-128"/>
              </a:defRPr>
            </a:lvl2pPr>
            <a:lvl3pPr marL="1143000" indent="-228600" eaLnBrk="0" hangingPunct="0">
              <a:defRPr sz="2000">
                <a:solidFill>
                  <a:schemeClr val="tx1"/>
                </a:solidFill>
                <a:latin typeface="Arial" pitchFamily="34" charset="0"/>
                <a:ea typeface="MS PGothic" pitchFamily="34" charset="-128"/>
              </a:defRPr>
            </a:lvl3pPr>
            <a:lvl4pPr marL="1600200" indent="-228600" eaLnBrk="0" hangingPunct="0">
              <a:defRPr sz="2000">
                <a:solidFill>
                  <a:schemeClr val="tx1"/>
                </a:solidFill>
                <a:latin typeface="Arial" pitchFamily="34" charset="0"/>
                <a:ea typeface="MS PGothic" pitchFamily="34" charset="-128"/>
              </a:defRPr>
            </a:lvl4pPr>
            <a:lvl5pPr marL="2057400" indent="-228600" eaLnBrk="0" hangingPunct="0">
              <a:defRPr sz="2000">
                <a:solidFill>
                  <a:schemeClr val="tx1"/>
                </a:solidFill>
                <a:latin typeface="Arial" pitchFamily="34" charset="0"/>
                <a:ea typeface="MS PGothic" pitchFamily="34" charset="-128"/>
              </a:defRPr>
            </a:lvl5pPr>
            <a:lvl6pPr marL="2514600" indent="-228600" algn="ctr" eaLnBrk="0" fontAlgn="base" hangingPunct="0">
              <a:lnSpc>
                <a:spcPct val="86000"/>
              </a:lnSpc>
              <a:spcBef>
                <a:spcPct val="0"/>
              </a:spcBef>
              <a:spcAft>
                <a:spcPct val="0"/>
              </a:spcAft>
              <a:defRPr sz="2000">
                <a:solidFill>
                  <a:schemeClr val="tx1"/>
                </a:solidFill>
                <a:latin typeface="Arial" pitchFamily="34" charset="0"/>
                <a:ea typeface="MS PGothic" pitchFamily="34" charset="-128"/>
              </a:defRPr>
            </a:lvl6pPr>
            <a:lvl7pPr marL="2971800" indent="-228600" algn="ctr" eaLnBrk="0" fontAlgn="base" hangingPunct="0">
              <a:lnSpc>
                <a:spcPct val="86000"/>
              </a:lnSpc>
              <a:spcBef>
                <a:spcPct val="0"/>
              </a:spcBef>
              <a:spcAft>
                <a:spcPct val="0"/>
              </a:spcAft>
              <a:defRPr sz="2000">
                <a:solidFill>
                  <a:schemeClr val="tx1"/>
                </a:solidFill>
                <a:latin typeface="Arial" pitchFamily="34" charset="0"/>
                <a:ea typeface="MS PGothic" pitchFamily="34" charset="-128"/>
              </a:defRPr>
            </a:lvl7pPr>
            <a:lvl8pPr marL="3429000" indent="-228600" algn="ctr" eaLnBrk="0" fontAlgn="base" hangingPunct="0">
              <a:lnSpc>
                <a:spcPct val="86000"/>
              </a:lnSpc>
              <a:spcBef>
                <a:spcPct val="0"/>
              </a:spcBef>
              <a:spcAft>
                <a:spcPct val="0"/>
              </a:spcAft>
              <a:defRPr sz="2000">
                <a:solidFill>
                  <a:schemeClr val="tx1"/>
                </a:solidFill>
                <a:latin typeface="Arial" pitchFamily="34" charset="0"/>
                <a:ea typeface="MS PGothic" pitchFamily="34" charset="-128"/>
              </a:defRPr>
            </a:lvl8pPr>
            <a:lvl9pPr marL="3886200" indent="-228600" algn="ctr" eaLnBrk="0" fontAlgn="base" hangingPunct="0">
              <a:lnSpc>
                <a:spcPct val="86000"/>
              </a:lnSpc>
              <a:spcBef>
                <a:spcPct val="0"/>
              </a:spcBef>
              <a:spcAft>
                <a:spcPct val="0"/>
              </a:spcAft>
              <a:defRPr sz="2000">
                <a:solidFill>
                  <a:schemeClr val="tx1"/>
                </a:solidFill>
                <a:latin typeface="Arial" pitchFamily="34" charset="0"/>
                <a:ea typeface="MS PGothic" pitchFamily="34" charset="-128"/>
              </a:defRPr>
            </a:lvl9pPr>
          </a:lstStyle>
          <a:p>
            <a:pPr eaLnBrk="1" hangingPunct="1"/>
            <a:fld id="{AA9816A2-5662-4C0F-B7E8-3DE431F58647}" type="slidenum">
              <a:rPr lang="en-US" sz="1200">
                <a:solidFill>
                  <a:schemeClr val="accent1"/>
                </a:solidFill>
                <a:latin typeface="Calibri" panose="020F0502020204030204" pitchFamily="34" charset="0"/>
              </a:rPr>
              <a:pPr eaLnBrk="1" hangingPunct="1"/>
              <a:t>3</a:t>
            </a:fld>
            <a:endParaRPr lang="en-US" sz="1200" dirty="0">
              <a:solidFill>
                <a:schemeClr val="accent1"/>
              </a:solidFill>
              <a:latin typeface="Calibri" panose="020F0502020204030204" pitchFamily="34" charset="0"/>
            </a:endParaRPr>
          </a:p>
        </p:txBody>
      </p:sp>
      <p:sp>
        <p:nvSpPr>
          <p:cNvPr id="8196" name="Rectangle 2"/>
          <p:cNvSpPr>
            <a:spLocks noGrp="1" noChangeArrowheads="1"/>
          </p:cNvSpPr>
          <p:nvPr>
            <p:ph type="title"/>
          </p:nvPr>
        </p:nvSpPr>
        <p:spPr>
          <a:xfrm>
            <a:off x="455613" y="548640"/>
            <a:ext cx="8686800" cy="690562"/>
          </a:xfrm>
        </p:spPr>
        <p:txBody>
          <a:bodyPr/>
          <a:lstStyle/>
          <a:p>
            <a:pPr eaLnBrk="1" hangingPunct="1"/>
            <a:r>
              <a:rPr lang="en-US" sz="3200" b="1" dirty="0">
                <a:latin typeface="Calibri" panose="020F0502020204030204" pitchFamily="34" charset="0"/>
              </a:rPr>
              <a:t>Transactional Risk Insurance Overview </a:t>
            </a:r>
            <a:br>
              <a:rPr lang="en-US" sz="2800" dirty="0">
                <a:latin typeface="Calibri" panose="020F0502020204030204" pitchFamily="34" charset="0"/>
              </a:rPr>
            </a:br>
            <a:endParaRPr lang="en-US" sz="2800" dirty="0">
              <a:latin typeface="Calibri" panose="020F0502020204030204" pitchFamily="34" charset="0"/>
            </a:endParaRPr>
          </a:p>
        </p:txBody>
      </p:sp>
      <p:sp>
        <p:nvSpPr>
          <p:cNvPr id="2" name="Rectangle 1"/>
          <p:cNvSpPr/>
          <p:nvPr/>
        </p:nvSpPr>
        <p:spPr>
          <a:xfrm>
            <a:off x="376394" y="1097280"/>
            <a:ext cx="8307238" cy="2539157"/>
          </a:xfrm>
          <a:prstGeom prst="rect">
            <a:avLst/>
          </a:prstGeom>
        </p:spPr>
        <p:txBody>
          <a:bodyPr wrap="square">
            <a:spAutoFit/>
          </a:bodyPr>
          <a:lstStyle/>
          <a:p>
            <a:pPr marL="0" indent="0" algn="l" eaLnBrk="1" hangingPunct="1">
              <a:spcBef>
                <a:spcPts val="0"/>
              </a:spcBef>
              <a:spcAft>
                <a:spcPts val="600"/>
              </a:spcAft>
              <a:buNone/>
            </a:pPr>
            <a:r>
              <a:rPr lang="en-US" b="1" dirty="0">
                <a:solidFill>
                  <a:schemeClr val="accent6"/>
                </a:solidFill>
                <a:latin typeface="Calibri" panose="020F0502020204030204" pitchFamily="34" charset="0"/>
              </a:rPr>
              <a:t>Created to facilitate M&amp;A transactions by addressing indemnification issues that arise during the negotiation of the transaction or during due diligence that may prevent the deal from signing: </a:t>
            </a:r>
          </a:p>
          <a:p>
            <a:pPr lvl="1" indent="-228600" algn="l">
              <a:lnSpc>
                <a:spcPct val="100000"/>
              </a:lnSpc>
              <a:spcBef>
                <a:spcPts val="0"/>
              </a:spcBef>
              <a:spcAft>
                <a:spcPts val="600"/>
              </a:spcAft>
              <a:buFont typeface="Arial" pitchFamily="34" charset="0"/>
              <a:buChar char="•"/>
            </a:pPr>
            <a:r>
              <a:rPr lang="en-US" sz="1600" dirty="0">
                <a:solidFill>
                  <a:schemeClr val="accent1"/>
                </a:solidFill>
                <a:latin typeface="Calibri" panose="020F0502020204030204" pitchFamily="34" charset="0"/>
              </a:rPr>
              <a:t>Representations and warranties insurance</a:t>
            </a:r>
          </a:p>
          <a:p>
            <a:pPr lvl="1" indent="-228600" algn="l">
              <a:lnSpc>
                <a:spcPct val="100000"/>
              </a:lnSpc>
              <a:spcBef>
                <a:spcPts val="0"/>
              </a:spcBef>
              <a:spcAft>
                <a:spcPts val="600"/>
              </a:spcAft>
              <a:buFont typeface="Arial" pitchFamily="34" charset="0"/>
              <a:buChar char="•"/>
            </a:pPr>
            <a:r>
              <a:rPr lang="en-US" sz="1600" dirty="0">
                <a:solidFill>
                  <a:schemeClr val="accent1"/>
                </a:solidFill>
                <a:latin typeface="Calibri" panose="020F0502020204030204" pitchFamily="34" charset="0"/>
              </a:rPr>
              <a:t>Tax indemnity insurance</a:t>
            </a:r>
          </a:p>
          <a:p>
            <a:pPr lvl="1" indent="-228600" algn="l">
              <a:lnSpc>
                <a:spcPct val="100000"/>
              </a:lnSpc>
              <a:spcBef>
                <a:spcPts val="0"/>
              </a:spcBef>
              <a:spcAft>
                <a:spcPts val="1200"/>
              </a:spcAft>
              <a:buFont typeface="Arial" pitchFamily="34" charset="0"/>
              <a:buChar char="•"/>
            </a:pPr>
            <a:r>
              <a:rPr lang="en-US" sz="1600" dirty="0">
                <a:solidFill>
                  <a:schemeClr val="accent1"/>
                </a:solidFill>
                <a:latin typeface="Calibri" panose="020F0502020204030204" pitchFamily="34" charset="0"/>
              </a:rPr>
              <a:t>Contingent liability insurance</a:t>
            </a:r>
          </a:p>
          <a:p>
            <a:pPr algn="l"/>
            <a:r>
              <a:rPr lang="en-US" b="1" dirty="0">
                <a:solidFill>
                  <a:schemeClr val="accent6"/>
                </a:solidFill>
                <a:latin typeface="Calibri" panose="020F0502020204030204" pitchFamily="34" charset="0"/>
              </a:rPr>
              <a:t>Transactional risk insurance is used to protect or mitigate two types of risks that typically arise from M&amp;A transactions:</a:t>
            </a:r>
          </a:p>
        </p:txBody>
      </p:sp>
      <p:sp>
        <p:nvSpPr>
          <p:cNvPr id="6" name="TextBox 5"/>
          <p:cNvSpPr txBox="1"/>
          <p:nvPr/>
        </p:nvSpPr>
        <p:spPr>
          <a:xfrm>
            <a:off x="646981" y="3762672"/>
            <a:ext cx="2468880" cy="1188720"/>
          </a:xfrm>
          <a:prstGeom prst="flowChartAlternateProcess">
            <a:avLst/>
          </a:prstGeom>
          <a:solidFill>
            <a:schemeClr val="accent1"/>
          </a:solidFill>
          <a:ln>
            <a:noFill/>
          </a:ln>
        </p:spPr>
        <p:txBody>
          <a:bodyPr wrap="square" rtlCol="0" anchor="ctr" anchorCtr="0">
            <a:noAutofit/>
          </a:bodyPr>
          <a:lstStyle/>
          <a:p>
            <a:r>
              <a:rPr lang="en-US" sz="1600" dirty="0">
                <a:solidFill>
                  <a:schemeClr val="bg1"/>
                </a:solidFill>
                <a:latin typeface="Calibri" panose="020F0502020204030204" pitchFamily="34" charset="0"/>
                <a:cs typeface="Calibri" panose="020F0502020204030204" pitchFamily="34" charset="0"/>
              </a:rPr>
              <a:t>Unknown and</a:t>
            </a:r>
            <a:br>
              <a:rPr lang="en-US" sz="1600" dirty="0">
                <a:solidFill>
                  <a:schemeClr val="bg1"/>
                </a:solidFill>
                <a:latin typeface="Calibri" panose="020F0502020204030204" pitchFamily="34" charset="0"/>
                <a:cs typeface="Calibri" panose="020F0502020204030204" pitchFamily="34" charset="0"/>
              </a:rPr>
            </a:br>
            <a:r>
              <a:rPr lang="en-US" sz="1600" dirty="0">
                <a:solidFill>
                  <a:schemeClr val="bg1"/>
                </a:solidFill>
                <a:latin typeface="Calibri" panose="020F0502020204030204" pitchFamily="34" charset="0"/>
                <a:cs typeface="Calibri" panose="020F0502020204030204" pitchFamily="34" charset="0"/>
              </a:rPr>
              <a:t>unforeseen loss</a:t>
            </a:r>
          </a:p>
        </p:txBody>
      </p:sp>
      <p:sp>
        <p:nvSpPr>
          <p:cNvPr id="13" name="TextBox 12"/>
          <p:cNvSpPr txBox="1"/>
          <p:nvPr/>
        </p:nvSpPr>
        <p:spPr>
          <a:xfrm>
            <a:off x="646981" y="5244865"/>
            <a:ext cx="2468880" cy="1188720"/>
          </a:xfrm>
          <a:prstGeom prst="flowChartAlternateProcess">
            <a:avLst/>
          </a:prstGeom>
          <a:solidFill>
            <a:schemeClr val="accent1"/>
          </a:solidFill>
          <a:ln>
            <a:noFill/>
          </a:ln>
        </p:spPr>
        <p:txBody>
          <a:bodyPr wrap="square" rtlCol="0" anchor="ctr" anchorCtr="0">
            <a:noAutofit/>
          </a:bodyPr>
          <a:lstStyle/>
          <a:p>
            <a:r>
              <a:rPr lang="en-US" sz="1600" dirty="0">
                <a:solidFill>
                  <a:schemeClr val="bg1"/>
                </a:solidFill>
                <a:latin typeface="Calibri" panose="020F0502020204030204" pitchFamily="34" charset="0"/>
                <a:cs typeface="Calibri" panose="020F0502020204030204" pitchFamily="34" charset="0"/>
              </a:rPr>
              <a:t>Identified and</a:t>
            </a:r>
            <a:br>
              <a:rPr lang="en-US" sz="1600" dirty="0">
                <a:solidFill>
                  <a:schemeClr val="bg1"/>
                </a:solidFill>
                <a:latin typeface="Calibri" panose="020F0502020204030204" pitchFamily="34" charset="0"/>
                <a:cs typeface="Calibri" panose="020F0502020204030204" pitchFamily="34" charset="0"/>
              </a:rPr>
            </a:br>
            <a:r>
              <a:rPr lang="en-US" sz="1600" dirty="0">
                <a:solidFill>
                  <a:schemeClr val="bg1"/>
                </a:solidFill>
                <a:latin typeface="Calibri" panose="020F0502020204030204" pitchFamily="34" charset="0"/>
                <a:cs typeface="Calibri" panose="020F0502020204030204" pitchFamily="34" charset="0"/>
              </a:rPr>
              <a:t>known risks</a:t>
            </a:r>
          </a:p>
        </p:txBody>
      </p:sp>
      <p:sp>
        <p:nvSpPr>
          <p:cNvPr id="17" name="TextBox 16"/>
          <p:cNvSpPr txBox="1"/>
          <p:nvPr/>
        </p:nvSpPr>
        <p:spPr>
          <a:xfrm>
            <a:off x="5253487" y="3762673"/>
            <a:ext cx="3847381" cy="1188720"/>
          </a:xfrm>
          <a:prstGeom prst="flowChartAlternateProcess">
            <a:avLst/>
          </a:prstGeom>
          <a:solidFill>
            <a:schemeClr val="accent1"/>
          </a:solidFill>
          <a:ln>
            <a:noFill/>
          </a:ln>
        </p:spPr>
        <p:txBody>
          <a:bodyPr wrap="square" rtlCol="0" anchor="ctr" anchorCtr="0">
            <a:noAutofit/>
          </a:bodyPr>
          <a:lstStyle/>
          <a:p>
            <a:r>
              <a:rPr lang="en-US" sz="1600" dirty="0">
                <a:solidFill>
                  <a:schemeClr val="bg1"/>
                </a:solidFill>
                <a:latin typeface="Calibri" panose="020F0502020204030204" pitchFamily="34" charset="0"/>
                <a:cs typeface="Calibri" panose="020F0502020204030204" pitchFamily="34" charset="0"/>
              </a:rPr>
              <a:t>Representations and warranties insurance</a:t>
            </a:r>
          </a:p>
          <a:p>
            <a:pPr marL="285750" indent="-285750">
              <a:lnSpc>
                <a:spcPct val="100000"/>
              </a:lnSpc>
              <a:spcBef>
                <a:spcPts val="600"/>
              </a:spcBef>
              <a:buFontTx/>
              <a:buChar char="-"/>
            </a:pPr>
            <a:r>
              <a:rPr lang="en-US" sz="1600" dirty="0">
                <a:solidFill>
                  <a:schemeClr val="bg1"/>
                </a:solidFill>
                <a:latin typeface="Calibri" panose="020F0502020204030204" pitchFamily="34" charset="0"/>
                <a:cs typeface="Calibri" panose="020F0502020204030204" pitchFamily="34" charset="0"/>
              </a:rPr>
              <a:t>Buyer-side policy</a:t>
            </a:r>
          </a:p>
          <a:p>
            <a:pPr marL="285750" indent="-285750">
              <a:lnSpc>
                <a:spcPct val="100000"/>
              </a:lnSpc>
              <a:spcBef>
                <a:spcPts val="600"/>
              </a:spcBef>
              <a:buFontTx/>
              <a:buChar char="-"/>
            </a:pPr>
            <a:r>
              <a:rPr lang="en-US" sz="1600" dirty="0">
                <a:solidFill>
                  <a:schemeClr val="bg1"/>
                </a:solidFill>
                <a:latin typeface="Calibri" panose="020F0502020204030204" pitchFamily="34" charset="0"/>
                <a:cs typeface="Calibri" panose="020F0502020204030204" pitchFamily="34" charset="0"/>
              </a:rPr>
              <a:t>Seller-side policy</a:t>
            </a:r>
          </a:p>
        </p:txBody>
      </p:sp>
      <p:sp>
        <p:nvSpPr>
          <p:cNvPr id="15" name="Right Arrow 14"/>
          <p:cNvSpPr/>
          <p:nvPr/>
        </p:nvSpPr>
        <p:spPr bwMode="auto">
          <a:xfrm>
            <a:off x="3329797" y="3762672"/>
            <a:ext cx="1759788" cy="1249273"/>
          </a:xfrm>
          <a:prstGeom prst="rightArrow">
            <a:avLst/>
          </a:prstGeom>
          <a:noFill/>
          <a:ln w="9525"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91440" bIns="45720" numCol="1" rtlCol="0" anchor="ctr" anchorCtr="0" compatLnSpc="1">
            <a:prstTxWarp prst="textNoShape">
              <a:avLst/>
            </a:prstTxWarp>
          </a:bodyPr>
          <a:lstStyle/>
          <a:p>
            <a:pPr marL="0" marR="0" indent="0" algn="ctr" defTabSz="914400" rtl="0" eaLnBrk="1" fontAlgn="base" latinLnBrk="0" hangingPunct="1">
              <a:lnSpc>
                <a:spcPct val="86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Arial" charset="0"/>
            </a:endParaRPr>
          </a:p>
        </p:txBody>
      </p:sp>
      <p:sp>
        <p:nvSpPr>
          <p:cNvPr id="19" name="TextBox 18"/>
          <p:cNvSpPr txBox="1"/>
          <p:nvPr/>
        </p:nvSpPr>
        <p:spPr>
          <a:xfrm>
            <a:off x="5253486" y="5244866"/>
            <a:ext cx="3847381" cy="1188720"/>
          </a:xfrm>
          <a:prstGeom prst="flowChartAlternateProcess">
            <a:avLst/>
          </a:prstGeom>
          <a:solidFill>
            <a:schemeClr val="accent1"/>
          </a:solidFill>
          <a:ln>
            <a:noFill/>
          </a:ln>
        </p:spPr>
        <p:txBody>
          <a:bodyPr wrap="square" rtlCol="0" anchor="ctr" anchorCtr="0">
            <a:noAutofit/>
          </a:bodyPr>
          <a:lstStyle/>
          <a:p>
            <a:pPr>
              <a:lnSpc>
                <a:spcPct val="100000"/>
              </a:lnSpc>
              <a:spcBef>
                <a:spcPts val="200"/>
              </a:spcBef>
              <a:spcAft>
                <a:spcPts val="200"/>
              </a:spcAft>
            </a:pPr>
            <a:r>
              <a:rPr lang="en-US" sz="1600" dirty="0">
                <a:solidFill>
                  <a:schemeClr val="bg1"/>
                </a:solidFill>
                <a:latin typeface="Calibri" panose="020F0502020204030204" pitchFamily="34" charset="0"/>
                <a:cs typeface="Calibri" panose="020F0502020204030204" pitchFamily="34" charset="0"/>
              </a:rPr>
              <a:t>Identified tax issues</a:t>
            </a:r>
          </a:p>
          <a:p>
            <a:pPr>
              <a:lnSpc>
                <a:spcPct val="100000"/>
              </a:lnSpc>
              <a:spcBef>
                <a:spcPts val="200"/>
              </a:spcBef>
              <a:spcAft>
                <a:spcPts val="200"/>
              </a:spcAft>
            </a:pPr>
            <a:r>
              <a:rPr lang="en-US" sz="1600" dirty="0">
                <a:solidFill>
                  <a:schemeClr val="bg1"/>
                </a:solidFill>
                <a:latin typeface="Calibri" panose="020F0502020204030204" pitchFamily="34" charset="0"/>
                <a:cs typeface="Calibri" panose="020F0502020204030204" pitchFamily="34" charset="0"/>
              </a:rPr>
              <a:t>Other contingent risks (e.g., successor liability)</a:t>
            </a:r>
          </a:p>
        </p:txBody>
      </p:sp>
      <p:sp>
        <p:nvSpPr>
          <p:cNvPr id="20" name="Right Arrow 19"/>
          <p:cNvSpPr/>
          <p:nvPr/>
        </p:nvSpPr>
        <p:spPr bwMode="auto">
          <a:xfrm>
            <a:off x="3329797" y="5244865"/>
            <a:ext cx="1759788" cy="1249273"/>
          </a:xfrm>
          <a:prstGeom prst="rightArrow">
            <a:avLst/>
          </a:prstGeom>
          <a:noFill/>
          <a:ln w="9525"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91440" bIns="45720" numCol="1" rtlCol="0" anchor="ctr" anchorCtr="0" compatLnSpc="1">
            <a:prstTxWarp prst="textNoShape">
              <a:avLst/>
            </a:prstTxWarp>
          </a:bodyPr>
          <a:lstStyle/>
          <a:p>
            <a:pPr marL="0" marR="0" indent="0" algn="ctr" defTabSz="914400" rtl="0" eaLnBrk="1" fontAlgn="base" latinLnBrk="0" hangingPunct="1">
              <a:lnSpc>
                <a:spcPct val="86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697351874"/>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4"/>
          <p:cNvSpPr>
            <a:spLocks noGrp="1"/>
          </p:cNvSpPr>
          <p:nvPr>
            <p:ph type="sldNum" sz="quarter" idx="10"/>
          </p:nvPr>
        </p:nvSpPr>
        <p:spPr>
          <a:xfrm>
            <a:off x="8691563" y="6483350"/>
            <a:ext cx="447675" cy="184666"/>
          </a:xfrm>
          <a:noFill/>
        </p:spPr>
        <p:txBody>
          <a:bodyPr/>
          <a:lstStyle>
            <a:lvl1pPr eaLnBrk="0" hangingPunct="0">
              <a:defRPr sz="2000">
                <a:solidFill>
                  <a:schemeClr val="tx1"/>
                </a:solidFill>
                <a:latin typeface="Arial" pitchFamily="34" charset="0"/>
                <a:ea typeface="MS PGothic" pitchFamily="34" charset="-128"/>
              </a:defRPr>
            </a:lvl1pPr>
            <a:lvl2pPr marL="742950" indent="-285750" eaLnBrk="0" hangingPunct="0">
              <a:defRPr sz="2000">
                <a:solidFill>
                  <a:schemeClr val="tx1"/>
                </a:solidFill>
                <a:latin typeface="Arial" pitchFamily="34" charset="0"/>
                <a:ea typeface="MS PGothic" pitchFamily="34" charset="-128"/>
              </a:defRPr>
            </a:lvl2pPr>
            <a:lvl3pPr marL="1143000" indent="-228600" eaLnBrk="0" hangingPunct="0">
              <a:defRPr sz="2000">
                <a:solidFill>
                  <a:schemeClr val="tx1"/>
                </a:solidFill>
                <a:latin typeface="Arial" pitchFamily="34" charset="0"/>
                <a:ea typeface="MS PGothic" pitchFamily="34" charset="-128"/>
              </a:defRPr>
            </a:lvl3pPr>
            <a:lvl4pPr marL="1600200" indent="-228600" eaLnBrk="0" hangingPunct="0">
              <a:defRPr sz="2000">
                <a:solidFill>
                  <a:schemeClr val="tx1"/>
                </a:solidFill>
                <a:latin typeface="Arial" pitchFamily="34" charset="0"/>
                <a:ea typeface="MS PGothic" pitchFamily="34" charset="-128"/>
              </a:defRPr>
            </a:lvl4pPr>
            <a:lvl5pPr marL="2057400" indent="-228600" eaLnBrk="0" hangingPunct="0">
              <a:defRPr sz="2000">
                <a:solidFill>
                  <a:schemeClr val="tx1"/>
                </a:solidFill>
                <a:latin typeface="Arial" pitchFamily="34" charset="0"/>
                <a:ea typeface="MS PGothic" pitchFamily="34" charset="-128"/>
              </a:defRPr>
            </a:lvl5pPr>
            <a:lvl6pPr marL="2514600" indent="-228600" algn="ctr" eaLnBrk="0" fontAlgn="base" hangingPunct="0">
              <a:lnSpc>
                <a:spcPct val="86000"/>
              </a:lnSpc>
              <a:spcBef>
                <a:spcPct val="0"/>
              </a:spcBef>
              <a:spcAft>
                <a:spcPct val="0"/>
              </a:spcAft>
              <a:defRPr sz="2000">
                <a:solidFill>
                  <a:schemeClr val="tx1"/>
                </a:solidFill>
                <a:latin typeface="Arial" pitchFamily="34" charset="0"/>
                <a:ea typeface="MS PGothic" pitchFamily="34" charset="-128"/>
              </a:defRPr>
            </a:lvl6pPr>
            <a:lvl7pPr marL="2971800" indent="-228600" algn="ctr" eaLnBrk="0" fontAlgn="base" hangingPunct="0">
              <a:lnSpc>
                <a:spcPct val="86000"/>
              </a:lnSpc>
              <a:spcBef>
                <a:spcPct val="0"/>
              </a:spcBef>
              <a:spcAft>
                <a:spcPct val="0"/>
              </a:spcAft>
              <a:defRPr sz="2000">
                <a:solidFill>
                  <a:schemeClr val="tx1"/>
                </a:solidFill>
                <a:latin typeface="Arial" pitchFamily="34" charset="0"/>
                <a:ea typeface="MS PGothic" pitchFamily="34" charset="-128"/>
              </a:defRPr>
            </a:lvl7pPr>
            <a:lvl8pPr marL="3429000" indent="-228600" algn="ctr" eaLnBrk="0" fontAlgn="base" hangingPunct="0">
              <a:lnSpc>
                <a:spcPct val="86000"/>
              </a:lnSpc>
              <a:spcBef>
                <a:spcPct val="0"/>
              </a:spcBef>
              <a:spcAft>
                <a:spcPct val="0"/>
              </a:spcAft>
              <a:defRPr sz="2000">
                <a:solidFill>
                  <a:schemeClr val="tx1"/>
                </a:solidFill>
                <a:latin typeface="Arial" pitchFamily="34" charset="0"/>
                <a:ea typeface="MS PGothic" pitchFamily="34" charset="-128"/>
              </a:defRPr>
            </a:lvl8pPr>
            <a:lvl9pPr marL="3886200" indent="-228600" algn="ctr" eaLnBrk="0" fontAlgn="base" hangingPunct="0">
              <a:lnSpc>
                <a:spcPct val="86000"/>
              </a:lnSpc>
              <a:spcBef>
                <a:spcPct val="0"/>
              </a:spcBef>
              <a:spcAft>
                <a:spcPct val="0"/>
              </a:spcAft>
              <a:defRPr sz="2000">
                <a:solidFill>
                  <a:schemeClr val="tx1"/>
                </a:solidFill>
                <a:latin typeface="Arial" pitchFamily="34" charset="0"/>
                <a:ea typeface="MS PGothic" pitchFamily="34" charset="-128"/>
              </a:defRPr>
            </a:lvl9pPr>
          </a:lstStyle>
          <a:p>
            <a:pPr eaLnBrk="1" hangingPunct="1"/>
            <a:fld id="{AB62D162-DDEF-460E-B4ED-E30F2F31C67B}" type="slidenum">
              <a:rPr lang="en-US" sz="1200">
                <a:solidFill>
                  <a:schemeClr val="accent1"/>
                </a:solidFill>
                <a:latin typeface="Calibri" panose="020F0502020204030204" pitchFamily="34" charset="0"/>
              </a:rPr>
              <a:pPr eaLnBrk="1" hangingPunct="1"/>
              <a:t>4</a:t>
            </a:fld>
            <a:endParaRPr lang="en-US" sz="1200" dirty="0">
              <a:solidFill>
                <a:schemeClr val="accent1"/>
              </a:solidFill>
              <a:latin typeface="Calibri" panose="020F0502020204030204" pitchFamily="34" charset="0"/>
            </a:endParaRPr>
          </a:p>
        </p:txBody>
      </p:sp>
      <p:sp>
        <p:nvSpPr>
          <p:cNvPr id="9220" name="Rectangle 2"/>
          <p:cNvSpPr>
            <a:spLocks noGrp="1" noChangeArrowheads="1"/>
          </p:cNvSpPr>
          <p:nvPr>
            <p:ph type="title"/>
          </p:nvPr>
        </p:nvSpPr>
        <p:spPr>
          <a:xfrm>
            <a:off x="455613" y="548640"/>
            <a:ext cx="8686800" cy="690562"/>
          </a:xfrm>
        </p:spPr>
        <p:txBody>
          <a:bodyPr/>
          <a:lstStyle/>
          <a:p>
            <a:pPr eaLnBrk="1" hangingPunct="1"/>
            <a:r>
              <a:rPr lang="en-US" sz="3200" b="1" dirty="0">
                <a:latin typeface="Calibri" panose="020F0502020204030204" pitchFamily="34" charset="0"/>
              </a:rPr>
              <a:t>Transactional Risk Insurance Overview</a:t>
            </a:r>
          </a:p>
        </p:txBody>
      </p:sp>
      <p:sp>
        <p:nvSpPr>
          <p:cNvPr id="9221" name="Rectangle 3"/>
          <p:cNvSpPr>
            <a:spLocks noGrp="1" noChangeArrowheads="1"/>
          </p:cNvSpPr>
          <p:nvPr>
            <p:ph type="body" sz="half" idx="1"/>
          </p:nvPr>
        </p:nvSpPr>
        <p:spPr>
          <a:xfrm>
            <a:off x="254643" y="1354238"/>
            <a:ext cx="3275635" cy="4753929"/>
          </a:xfrm>
        </p:spPr>
        <p:txBody>
          <a:bodyPr/>
          <a:lstStyle/>
          <a:p>
            <a:pPr marL="0" lvl="1" indent="0">
              <a:spcBef>
                <a:spcPts val="0"/>
              </a:spcBef>
              <a:spcAft>
                <a:spcPts val="0"/>
              </a:spcAft>
              <a:buNone/>
            </a:pPr>
            <a:r>
              <a:rPr lang="en-US" sz="1200" b="1" dirty="0">
                <a:solidFill>
                  <a:schemeClr val="accent1"/>
                </a:solidFill>
              </a:rPr>
              <a:t>2018</a:t>
            </a:r>
          </a:p>
          <a:p>
            <a:pPr marL="349250" lvl="2" indent="-171450">
              <a:spcBef>
                <a:spcPts val="0"/>
              </a:spcBef>
              <a:spcAft>
                <a:spcPts val="0"/>
              </a:spcAft>
              <a:buFont typeface="Arial" panose="020B0604020202020204" pitchFamily="34" charset="0"/>
              <a:buChar char="•"/>
            </a:pPr>
            <a:r>
              <a:rPr lang="en-US" sz="1200" dirty="0">
                <a:solidFill>
                  <a:schemeClr val="accent6">
                    <a:lumMod val="75000"/>
                  </a:schemeClr>
                </a:solidFill>
              </a:rPr>
              <a:t>   $13.75 billion in limits / 405 closed deals</a:t>
            </a:r>
          </a:p>
          <a:p>
            <a:pPr marL="0" lvl="1" indent="0">
              <a:spcBef>
                <a:spcPts val="0"/>
              </a:spcBef>
              <a:spcAft>
                <a:spcPts val="0"/>
              </a:spcAft>
              <a:buNone/>
            </a:pPr>
            <a:endParaRPr lang="en-US" sz="1200" b="1" dirty="0">
              <a:solidFill>
                <a:schemeClr val="accent1"/>
              </a:solidFill>
            </a:endParaRPr>
          </a:p>
          <a:p>
            <a:pPr marL="0" lvl="1" indent="0">
              <a:spcBef>
                <a:spcPts val="0"/>
              </a:spcBef>
              <a:spcAft>
                <a:spcPts val="0"/>
              </a:spcAft>
              <a:buNone/>
            </a:pPr>
            <a:r>
              <a:rPr lang="en-US" sz="1200" b="1" dirty="0">
                <a:solidFill>
                  <a:schemeClr val="accent1"/>
                </a:solidFill>
              </a:rPr>
              <a:t>2017</a:t>
            </a:r>
          </a:p>
          <a:p>
            <a:pPr lvl="1">
              <a:spcBef>
                <a:spcPts val="600"/>
              </a:spcBef>
              <a:spcAft>
                <a:spcPts val="1200"/>
              </a:spcAft>
              <a:buFont typeface="Arial" panose="020B0604020202020204" pitchFamily="34" charset="0"/>
              <a:buChar char="•"/>
            </a:pPr>
            <a:r>
              <a:rPr lang="en-US" sz="1200" dirty="0">
                <a:solidFill>
                  <a:schemeClr val="accent6">
                    <a:lumMod val="75000"/>
                  </a:schemeClr>
                </a:solidFill>
              </a:rPr>
              <a:t>$8.83 billion in limits / 303 closed deals</a:t>
            </a:r>
          </a:p>
          <a:p>
            <a:pPr marL="0" lvl="1" indent="0">
              <a:spcBef>
                <a:spcPts val="0"/>
              </a:spcBef>
              <a:spcAft>
                <a:spcPts val="0"/>
              </a:spcAft>
              <a:buNone/>
            </a:pPr>
            <a:r>
              <a:rPr lang="en-US" sz="1200" b="1" dirty="0">
                <a:solidFill>
                  <a:schemeClr val="accent1"/>
                </a:solidFill>
              </a:rPr>
              <a:t>2016</a:t>
            </a:r>
          </a:p>
          <a:p>
            <a:pPr lvl="1">
              <a:spcBef>
                <a:spcPts val="600"/>
              </a:spcBef>
              <a:spcAft>
                <a:spcPts val="1200"/>
              </a:spcAft>
              <a:buFont typeface="Arial" panose="020B0604020202020204" pitchFamily="34" charset="0"/>
              <a:buChar char="•"/>
            </a:pPr>
            <a:r>
              <a:rPr lang="en-US" sz="1200" dirty="0">
                <a:solidFill>
                  <a:schemeClr val="accent6">
                    <a:lumMod val="75000"/>
                  </a:schemeClr>
                </a:solidFill>
              </a:rPr>
              <a:t>$6.03 billion in limits / 212 closed deals</a:t>
            </a:r>
          </a:p>
          <a:p>
            <a:pPr marL="0" lvl="1" indent="0">
              <a:spcBef>
                <a:spcPts val="0"/>
              </a:spcBef>
              <a:spcAft>
                <a:spcPts val="0"/>
              </a:spcAft>
              <a:buNone/>
            </a:pPr>
            <a:r>
              <a:rPr lang="en-US" sz="1200" b="1" dirty="0">
                <a:solidFill>
                  <a:schemeClr val="accent1"/>
                </a:solidFill>
              </a:rPr>
              <a:t>2015</a:t>
            </a:r>
          </a:p>
          <a:p>
            <a:pPr marL="457200" lvl="1" indent="-228600">
              <a:spcBef>
                <a:spcPts val="600"/>
              </a:spcBef>
              <a:spcAft>
                <a:spcPts val="1200"/>
              </a:spcAft>
              <a:buFont typeface="Arial" panose="020B0604020202020204" pitchFamily="34" charset="0"/>
              <a:buChar char="•"/>
            </a:pPr>
            <a:r>
              <a:rPr lang="en-US" sz="1200" dirty="0">
                <a:solidFill>
                  <a:schemeClr val="accent6">
                    <a:lumMod val="75000"/>
                  </a:schemeClr>
                </a:solidFill>
              </a:rPr>
              <a:t>$4.26 billion in limits / 159 closed deals</a:t>
            </a:r>
          </a:p>
          <a:p>
            <a:pPr marL="0" lvl="1" indent="0">
              <a:spcBef>
                <a:spcPts val="0"/>
              </a:spcBef>
              <a:spcAft>
                <a:spcPts val="0"/>
              </a:spcAft>
              <a:buNone/>
            </a:pPr>
            <a:r>
              <a:rPr lang="en-US" sz="1200" b="1" dirty="0">
                <a:solidFill>
                  <a:schemeClr val="accent1"/>
                </a:solidFill>
              </a:rPr>
              <a:t>2014</a:t>
            </a:r>
          </a:p>
          <a:p>
            <a:pPr marL="457200" lvl="1" indent="-228600">
              <a:spcBef>
                <a:spcPts val="600"/>
              </a:spcBef>
              <a:spcAft>
                <a:spcPts val="1200"/>
              </a:spcAft>
              <a:buFont typeface="Arial" panose="020B0604020202020204" pitchFamily="34" charset="0"/>
              <a:buChar char="•"/>
            </a:pPr>
            <a:r>
              <a:rPr lang="en-US" sz="1200" dirty="0">
                <a:solidFill>
                  <a:schemeClr val="accent6">
                    <a:lumMod val="75000"/>
                  </a:schemeClr>
                </a:solidFill>
              </a:rPr>
              <a:t>$2.73 billion in limits / 130 closed deals</a:t>
            </a:r>
          </a:p>
          <a:p>
            <a:pPr marL="0" lvl="1" indent="0" eaLnBrk="1" hangingPunct="1">
              <a:spcBef>
                <a:spcPts val="0"/>
              </a:spcBef>
              <a:spcAft>
                <a:spcPts val="0"/>
              </a:spcAft>
              <a:buNone/>
            </a:pPr>
            <a:r>
              <a:rPr lang="en-US" sz="1200" b="1" dirty="0">
                <a:solidFill>
                  <a:schemeClr val="accent1"/>
                </a:solidFill>
              </a:rPr>
              <a:t>2013 </a:t>
            </a:r>
          </a:p>
          <a:p>
            <a:pPr marL="457200" lvl="2" indent="-228600">
              <a:spcBef>
                <a:spcPts val="600"/>
              </a:spcBef>
              <a:spcAft>
                <a:spcPts val="1200"/>
              </a:spcAft>
              <a:buFont typeface="Arial" panose="020B0604020202020204" pitchFamily="34" charset="0"/>
              <a:buChar char="•"/>
            </a:pPr>
            <a:r>
              <a:rPr lang="en-US" sz="1200" dirty="0">
                <a:solidFill>
                  <a:schemeClr val="accent6">
                    <a:lumMod val="75000"/>
                  </a:schemeClr>
                </a:solidFill>
              </a:rPr>
              <a:t>$1.34 billion in limits / 66 closed deals</a:t>
            </a:r>
          </a:p>
          <a:p>
            <a:pPr marL="0" lvl="1" indent="0" eaLnBrk="1" hangingPunct="1">
              <a:spcBef>
                <a:spcPts val="0"/>
              </a:spcBef>
              <a:spcAft>
                <a:spcPts val="0"/>
              </a:spcAft>
              <a:buNone/>
            </a:pPr>
            <a:r>
              <a:rPr lang="en-US" sz="1200" b="1" dirty="0">
                <a:solidFill>
                  <a:schemeClr val="accent1"/>
                </a:solidFill>
              </a:rPr>
              <a:t>2012</a:t>
            </a:r>
          </a:p>
          <a:p>
            <a:pPr marL="457200" lvl="2" indent="-228600">
              <a:spcBef>
                <a:spcPts val="600"/>
              </a:spcBef>
              <a:spcAft>
                <a:spcPts val="1200"/>
              </a:spcAft>
              <a:buFont typeface="Arial" panose="020B0604020202020204" pitchFamily="34" charset="0"/>
              <a:buChar char="•"/>
            </a:pPr>
            <a:r>
              <a:rPr lang="en-US" sz="1200" dirty="0">
                <a:solidFill>
                  <a:schemeClr val="accent6">
                    <a:lumMod val="75000"/>
                  </a:schemeClr>
                </a:solidFill>
              </a:rPr>
              <a:t>$1.43 billion in limits / 51 closed deals</a:t>
            </a:r>
          </a:p>
          <a:p>
            <a:pPr marL="0" lvl="1" indent="0" eaLnBrk="1" hangingPunct="1">
              <a:spcBef>
                <a:spcPts val="0"/>
              </a:spcBef>
              <a:spcAft>
                <a:spcPts val="0"/>
              </a:spcAft>
              <a:buNone/>
            </a:pPr>
            <a:r>
              <a:rPr lang="en-US" sz="1200" b="1" dirty="0">
                <a:solidFill>
                  <a:schemeClr val="accent1"/>
                </a:solidFill>
              </a:rPr>
              <a:t>2011 </a:t>
            </a:r>
          </a:p>
          <a:p>
            <a:pPr marL="457200" lvl="2" indent="-228600">
              <a:spcBef>
                <a:spcPts val="600"/>
              </a:spcBef>
              <a:spcAft>
                <a:spcPts val="1200"/>
              </a:spcAft>
              <a:buFont typeface="Arial" panose="020B0604020202020204" pitchFamily="34" charset="0"/>
              <a:buChar char="•"/>
            </a:pPr>
            <a:r>
              <a:rPr lang="en-US" sz="1200" dirty="0">
                <a:solidFill>
                  <a:schemeClr val="accent6">
                    <a:lumMod val="75000"/>
                  </a:schemeClr>
                </a:solidFill>
              </a:rPr>
              <a:t>$767 million in limits / 45 closed deals</a:t>
            </a:r>
          </a:p>
          <a:p>
            <a:pPr marL="0" lvl="1" indent="0" eaLnBrk="1" hangingPunct="1">
              <a:spcBef>
                <a:spcPts val="0"/>
              </a:spcBef>
              <a:spcAft>
                <a:spcPts val="0"/>
              </a:spcAft>
              <a:buNone/>
            </a:pPr>
            <a:r>
              <a:rPr lang="en-US" sz="1200" b="1" dirty="0">
                <a:solidFill>
                  <a:schemeClr val="accent1"/>
                </a:solidFill>
              </a:rPr>
              <a:t>2010</a:t>
            </a:r>
          </a:p>
          <a:p>
            <a:pPr marL="457200" lvl="2" indent="-228600">
              <a:spcBef>
                <a:spcPts val="600"/>
              </a:spcBef>
              <a:spcAft>
                <a:spcPts val="1200"/>
              </a:spcAft>
              <a:buFont typeface="Arial" panose="020B0604020202020204" pitchFamily="34" charset="0"/>
              <a:buChar char="•"/>
            </a:pPr>
            <a:r>
              <a:rPr lang="en-US" sz="1200" dirty="0">
                <a:solidFill>
                  <a:schemeClr val="accent6">
                    <a:lumMod val="75000"/>
                  </a:schemeClr>
                </a:solidFill>
              </a:rPr>
              <a:t>$387 million in limits / 25 closed deals</a:t>
            </a:r>
          </a:p>
        </p:txBody>
      </p:sp>
      <p:sp>
        <p:nvSpPr>
          <p:cNvPr id="7" name="Rectangle 3"/>
          <p:cNvSpPr txBox="1">
            <a:spLocks noChangeArrowheads="1"/>
          </p:cNvSpPr>
          <p:nvPr/>
        </p:nvSpPr>
        <p:spPr bwMode="gray">
          <a:xfrm>
            <a:off x="457200" y="1097280"/>
            <a:ext cx="9060159" cy="348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03200" indent="-203200" algn="l" rtl="0" fontAlgn="base">
              <a:spcBef>
                <a:spcPct val="60000"/>
              </a:spcBef>
              <a:spcAft>
                <a:spcPct val="0"/>
              </a:spcAft>
              <a:buChar char="•"/>
              <a:defRPr sz="2000">
                <a:solidFill>
                  <a:schemeClr val="tx1"/>
                </a:solidFill>
                <a:latin typeface="+mn-lt"/>
                <a:ea typeface="+mn-ea"/>
                <a:cs typeface="+mn-cs"/>
              </a:defRPr>
            </a:lvl1pPr>
            <a:lvl2pPr marL="508000" indent="-279400" algn="l" rtl="0" fontAlgn="base">
              <a:spcBef>
                <a:spcPct val="20000"/>
              </a:spcBef>
              <a:spcAft>
                <a:spcPct val="0"/>
              </a:spcAft>
              <a:buChar char="–"/>
              <a:defRPr sz="2000">
                <a:solidFill>
                  <a:schemeClr val="tx1"/>
                </a:solidFill>
                <a:latin typeface="+mn-lt"/>
                <a:ea typeface="+mn-ea"/>
              </a:defRPr>
            </a:lvl2pPr>
            <a:lvl3pPr marL="685800" indent="-177800" algn="l" rtl="0" fontAlgn="base">
              <a:spcBef>
                <a:spcPct val="20000"/>
              </a:spcBef>
              <a:spcAft>
                <a:spcPct val="0"/>
              </a:spcAft>
              <a:buFont typeface="Arial" charset="0"/>
              <a:buChar char="­"/>
              <a:defRPr sz="2000">
                <a:solidFill>
                  <a:schemeClr val="tx1"/>
                </a:solidFill>
                <a:latin typeface="+mn-lt"/>
                <a:ea typeface="+mn-ea"/>
              </a:defRPr>
            </a:lvl3pPr>
            <a:lvl4pPr marL="863600" indent="-177800" algn="l" rtl="0" fontAlgn="base">
              <a:spcBef>
                <a:spcPct val="20000"/>
              </a:spcBef>
              <a:spcAft>
                <a:spcPct val="0"/>
              </a:spcAft>
              <a:buFont typeface="Arial" charset="0"/>
              <a:buChar char="­"/>
              <a:defRPr sz="2000">
                <a:solidFill>
                  <a:schemeClr val="tx1"/>
                </a:solidFill>
                <a:latin typeface="+mn-lt"/>
                <a:ea typeface="+mn-ea"/>
              </a:defRPr>
            </a:lvl4pPr>
            <a:lvl5pPr marL="1041400" indent="-177800" algn="l" rtl="0" fontAlgn="base">
              <a:spcBef>
                <a:spcPct val="20000"/>
              </a:spcBef>
              <a:spcAft>
                <a:spcPct val="0"/>
              </a:spcAft>
              <a:buFont typeface="Arial" charset="0"/>
              <a:buChar char="-"/>
              <a:defRPr sz="2000">
                <a:solidFill>
                  <a:schemeClr val="tx1"/>
                </a:solidFill>
                <a:latin typeface="+mn-lt"/>
                <a:ea typeface="+mn-ea"/>
              </a:defRPr>
            </a:lvl5pPr>
            <a:lvl6pPr marL="1498600" indent="-177800" algn="l" rtl="0" fontAlgn="base">
              <a:spcBef>
                <a:spcPct val="20000"/>
              </a:spcBef>
              <a:spcAft>
                <a:spcPct val="0"/>
              </a:spcAft>
              <a:buFont typeface="Arial" charset="0"/>
              <a:buChar char="-"/>
              <a:defRPr sz="2000">
                <a:solidFill>
                  <a:schemeClr val="tx1"/>
                </a:solidFill>
                <a:latin typeface="+mn-lt"/>
                <a:ea typeface="+mn-ea"/>
              </a:defRPr>
            </a:lvl6pPr>
            <a:lvl7pPr marL="1955800" indent="-177800" algn="l" rtl="0" fontAlgn="base">
              <a:spcBef>
                <a:spcPct val="20000"/>
              </a:spcBef>
              <a:spcAft>
                <a:spcPct val="0"/>
              </a:spcAft>
              <a:buFont typeface="Arial" charset="0"/>
              <a:buChar char="-"/>
              <a:defRPr sz="2000">
                <a:solidFill>
                  <a:schemeClr val="tx1"/>
                </a:solidFill>
                <a:latin typeface="+mn-lt"/>
                <a:ea typeface="+mn-ea"/>
              </a:defRPr>
            </a:lvl7pPr>
            <a:lvl8pPr marL="2413000" indent="-177800" algn="l" rtl="0" fontAlgn="base">
              <a:spcBef>
                <a:spcPct val="20000"/>
              </a:spcBef>
              <a:spcAft>
                <a:spcPct val="0"/>
              </a:spcAft>
              <a:buFont typeface="Arial" charset="0"/>
              <a:buChar char="-"/>
              <a:defRPr sz="2000">
                <a:solidFill>
                  <a:schemeClr val="tx1"/>
                </a:solidFill>
                <a:latin typeface="+mn-lt"/>
                <a:ea typeface="+mn-ea"/>
              </a:defRPr>
            </a:lvl8pPr>
            <a:lvl9pPr marL="2870200" indent="-177800" algn="l" rtl="0" fontAlgn="base">
              <a:spcBef>
                <a:spcPct val="20000"/>
              </a:spcBef>
              <a:spcAft>
                <a:spcPct val="0"/>
              </a:spcAft>
              <a:buFont typeface="Arial" charset="0"/>
              <a:buChar char="-"/>
              <a:defRPr sz="2000">
                <a:solidFill>
                  <a:schemeClr val="tx1"/>
                </a:solidFill>
                <a:latin typeface="+mn-lt"/>
                <a:ea typeface="+mn-ea"/>
              </a:defRPr>
            </a:lvl9pPr>
          </a:lstStyle>
          <a:p>
            <a:pPr marL="0" indent="0" eaLnBrk="1" hangingPunct="1">
              <a:lnSpc>
                <a:spcPct val="85000"/>
              </a:lnSpc>
              <a:buNone/>
            </a:pPr>
            <a:r>
              <a:rPr lang="en-US" b="1" dirty="0">
                <a:solidFill>
                  <a:schemeClr val="accent6"/>
                </a:solidFill>
                <a:latin typeface="Calibri" panose="020F0502020204030204" pitchFamily="34" charset="0"/>
              </a:rPr>
              <a:t>Significant growth in North America during last five years	</a:t>
            </a:r>
          </a:p>
        </p:txBody>
      </p:sp>
      <p:sp>
        <p:nvSpPr>
          <p:cNvPr id="2" name="Rectangle 1"/>
          <p:cNvSpPr/>
          <p:nvPr/>
        </p:nvSpPr>
        <p:spPr>
          <a:xfrm>
            <a:off x="3755571" y="1394250"/>
            <a:ext cx="5377543" cy="338554"/>
          </a:xfrm>
          <a:prstGeom prst="rect">
            <a:avLst/>
          </a:prstGeom>
        </p:spPr>
        <p:txBody>
          <a:bodyPr wrap="square">
            <a:spAutoFit/>
          </a:bodyPr>
          <a:lstStyle/>
          <a:p>
            <a:pPr>
              <a:lnSpc>
                <a:spcPct val="100000"/>
              </a:lnSpc>
              <a:spcBef>
                <a:spcPct val="50000"/>
              </a:spcBef>
            </a:pPr>
            <a:r>
              <a:rPr lang="en-US" sz="1600" b="1" dirty="0">
                <a:solidFill>
                  <a:schemeClr val="accent1"/>
                </a:solidFill>
              </a:rPr>
              <a:t>North America Market Statistics for Marsh only</a:t>
            </a:r>
          </a:p>
        </p:txBody>
      </p:sp>
      <p:graphicFrame>
        <p:nvGraphicFramePr>
          <p:cNvPr id="3" name="Chart 2"/>
          <p:cNvGraphicFramePr/>
          <p:nvPr>
            <p:extLst>
              <p:ext uri="{D42A27DB-BD31-4B8C-83A1-F6EECF244321}">
                <p14:modId xmlns:p14="http://schemas.microsoft.com/office/powerpoint/2010/main" val="4125174419"/>
              </p:ext>
            </p:extLst>
          </p:nvPr>
        </p:nvGraphicFramePr>
        <p:xfrm>
          <a:off x="3483981" y="1732804"/>
          <a:ext cx="6118808" cy="473744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5056556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4"/>
          <p:cNvSpPr>
            <a:spLocks noGrp="1"/>
          </p:cNvSpPr>
          <p:nvPr>
            <p:ph type="sldNum" sz="quarter" idx="10"/>
          </p:nvPr>
        </p:nvSpPr>
        <p:spPr>
          <a:xfrm>
            <a:off x="8691563" y="6483350"/>
            <a:ext cx="447675" cy="184666"/>
          </a:xfrm>
          <a:noFill/>
        </p:spPr>
        <p:txBody>
          <a:bodyPr/>
          <a:lstStyle>
            <a:lvl1pPr eaLnBrk="0" hangingPunct="0">
              <a:defRPr sz="2000">
                <a:solidFill>
                  <a:schemeClr val="tx1"/>
                </a:solidFill>
                <a:latin typeface="Arial" pitchFamily="34" charset="0"/>
                <a:ea typeface="MS PGothic" pitchFamily="34" charset="-128"/>
              </a:defRPr>
            </a:lvl1pPr>
            <a:lvl2pPr marL="742950" indent="-285750" eaLnBrk="0" hangingPunct="0">
              <a:defRPr sz="2000">
                <a:solidFill>
                  <a:schemeClr val="tx1"/>
                </a:solidFill>
                <a:latin typeface="Arial" pitchFamily="34" charset="0"/>
                <a:ea typeface="MS PGothic" pitchFamily="34" charset="-128"/>
              </a:defRPr>
            </a:lvl2pPr>
            <a:lvl3pPr marL="1143000" indent="-228600" eaLnBrk="0" hangingPunct="0">
              <a:defRPr sz="2000">
                <a:solidFill>
                  <a:schemeClr val="tx1"/>
                </a:solidFill>
                <a:latin typeface="Arial" pitchFamily="34" charset="0"/>
                <a:ea typeface="MS PGothic" pitchFamily="34" charset="-128"/>
              </a:defRPr>
            </a:lvl3pPr>
            <a:lvl4pPr marL="1600200" indent="-228600" eaLnBrk="0" hangingPunct="0">
              <a:defRPr sz="2000">
                <a:solidFill>
                  <a:schemeClr val="tx1"/>
                </a:solidFill>
                <a:latin typeface="Arial" pitchFamily="34" charset="0"/>
                <a:ea typeface="MS PGothic" pitchFamily="34" charset="-128"/>
              </a:defRPr>
            </a:lvl4pPr>
            <a:lvl5pPr marL="2057400" indent="-228600" eaLnBrk="0" hangingPunct="0">
              <a:defRPr sz="2000">
                <a:solidFill>
                  <a:schemeClr val="tx1"/>
                </a:solidFill>
                <a:latin typeface="Arial" pitchFamily="34" charset="0"/>
                <a:ea typeface="MS PGothic" pitchFamily="34" charset="-128"/>
              </a:defRPr>
            </a:lvl5pPr>
            <a:lvl6pPr marL="2514600" indent="-228600" algn="ctr" eaLnBrk="0" fontAlgn="base" hangingPunct="0">
              <a:lnSpc>
                <a:spcPct val="86000"/>
              </a:lnSpc>
              <a:spcBef>
                <a:spcPct val="0"/>
              </a:spcBef>
              <a:spcAft>
                <a:spcPct val="0"/>
              </a:spcAft>
              <a:defRPr sz="2000">
                <a:solidFill>
                  <a:schemeClr val="tx1"/>
                </a:solidFill>
                <a:latin typeface="Arial" pitchFamily="34" charset="0"/>
                <a:ea typeface="MS PGothic" pitchFamily="34" charset="-128"/>
              </a:defRPr>
            </a:lvl6pPr>
            <a:lvl7pPr marL="2971800" indent="-228600" algn="ctr" eaLnBrk="0" fontAlgn="base" hangingPunct="0">
              <a:lnSpc>
                <a:spcPct val="86000"/>
              </a:lnSpc>
              <a:spcBef>
                <a:spcPct val="0"/>
              </a:spcBef>
              <a:spcAft>
                <a:spcPct val="0"/>
              </a:spcAft>
              <a:defRPr sz="2000">
                <a:solidFill>
                  <a:schemeClr val="tx1"/>
                </a:solidFill>
                <a:latin typeface="Arial" pitchFamily="34" charset="0"/>
                <a:ea typeface="MS PGothic" pitchFamily="34" charset="-128"/>
              </a:defRPr>
            </a:lvl7pPr>
            <a:lvl8pPr marL="3429000" indent="-228600" algn="ctr" eaLnBrk="0" fontAlgn="base" hangingPunct="0">
              <a:lnSpc>
                <a:spcPct val="86000"/>
              </a:lnSpc>
              <a:spcBef>
                <a:spcPct val="0"/>
              </a:spcBef>
              <a:spcAft>
                <a:spcPct val="0"/>
              </a:spcAft>
              <a:defRPr sz="2000">
                <a:solidFill>
                  <a:schemeClr val="tx1"/>
                </a:solidFill>
                <a:latin typeface="Arial" pitchFamily="34" charset="0"/>
                <a:ea typeface="MS PGothic" pitchFamily="34" charset="-128"/>
              </a:defRPr>
            </a:lvl8pPr>
            <a:lvl9pPr marL="3886200" indent="-228600" algn="ctr" eaLnBrk="0" fontAlgn="base" hangingPunct="0">
              <a:lnSpc>
                <a:spcPct val="86000"/>
              </a:lnSpc>
              <a:spcBef>
                <a:spcPct val="0"/>
              </a:spcBef>
              <a:spcAft>
                <a:spcPct val="0"/>
              </a:spcAft>
              <a:defRPr sz="2000">
                <a:solidFill>
                  <a:schemeClr val="tx1"/>
                </a:solidFill>
                <a:latin typeface="Arial" pitchFamily="34" charset="0"/>
                <a:ea typeface="MS PGothic" pitchFamily="34" charset="-128"/>
              </a:defRPr>
            </a:lvl9pPr>
          </a:lstStyle>
          <a:p>
            <a:pPr eaLnBrk="1" hangingPunct="1"/>
            <a:fld id="{AB62D162-DDEF-460E-B4ED-E30F2F31C67B}" type="slidenum">
              <a:rPr lang="en-US" sz="1200">
                <a:solidFill>
                  <a:schemeClr val="accent1"/>
                </a:solidFill>
                <a:latin typeface="Calibri" panose="020F0502020204030204" pitchFamily="34" charset="0"/>
              </a:rPr>
              <a:pPr eaLnBrk="1" hangingPunct="1"/>
              <a:t>5</a:t>
            </a:fld>
            <a:endParaRPr lang="en-US" sz="1200" dirty="0">
              <a:solidFill>
                <a:schemeClr val="accent1"/>
              </a:solidFill>
              <a:latin typeface="Calibri" panose="020F0502020204030204" pitchFamily="34" charset="0"/>
            </a:endParaRPr>
          </a:p>
        </p:txBody>
      </p:sp>
      <p:sp>
        <p:nvSpPr>
          <p:cNvPr id="9220" name="Rectangle 2"/>
          <p:cNvSpPr>
            <a:spLocks noGrp="1" noChangeArrowheads="1"/>
          </p:cNvSpPr>
          <p:nvPr>
            <p:ph type="title"/>
          </p:nvPr>
        </p:nvSpPr>
        <p:spPr>
          <a:xfrm>
            <a:off x="455613" y="548640"/>
            <a:ext cx="8686800" cy="690562"/>
          </a:xfrm>
        </p:spPr>
        <p:txBody>
          <a:bodyPr/>
          <a:lstStyle/>
          <a:p>
            <a:pPr eaLnBrk="1" hangingPunct="1"/>
            <a:r>
              <a:rPr lang="en-US" sz="3200" b="1" dirty="0">
                <a:latin typeface="Calibri" panose="020F0502020204030204" pitchFamily="34" charset="0"/>
              </a:rPr>
              <a:t>Transactional Risk Insurance Overview</a:t>
            </a:r>
          </a:p>
        </p:txBody>
      </p:sp>
      <p:sp>
        <p:nvSpPr>
          <p:cNvPr id="9221" name="Rectangle 3"/>
          <p:cNvSpPr>
            <a:spLocks noGrp="1" noChangeArrowheads="1"/>
          </p:cNvSpPr>
          <p:nvPr>
            <p:ph type="body" sz="half" idx="1"/>
          </p:nvPr>
        </p:nvSpPr>
        <p:spPr>
          <a:xfrm>
            <a:off x="457200" y="1839687"/>
            <a:ext cx="2789989" cy="3604116"/>
          </a:xfrm>
        </p:spPr>
        <p:txBody>
          <a:bodyPr/>
          <a:lstStyle/>
          <a:p>
            <a:pPr marL="0" indent="0" eaLnBrk="1" hangingPunct="1">
              <a:spcAft>
                <a:spcPts val="600"/>
              </a:spcAft>
              <a:buNone/>
            </a:pPr>
            <a:r>
              <a:rPr lang="en-US" b="1" dirty="0">
                <a:solidFill>
                  <a:schemeClr val="accent6"/>
                </a:solidFill>
                <a:latin typeface="Calibri" panose="020F0502020204030204" pitchFamily="34" charset="0"/>
              </a:rPr>
              <a:t>The market now offers:</a:t>
            </a:r>
          </a:p>
          <a:p>
            <a:pPr marL="457200" lvl="1" indent="-228600">
              <a:spcBef>
                <a:spcPts val="0"/>
              </a:spcBef>
              <a:spcAft>
                <a:spcPts val="600"/>
              </a:spcAft>
              <a:buFont typeface="Arial" panose="020B0604020202020204" pitchFamily="34" charset="0"/>
              <a:buChar char="•"/>
            </a:pPr>
            <a:r>
              <a:rPr lang="en-US" sz="1600" dirty="0">
                <a:solidFill>
                  <a:schemeClr val="accent1"/>
                </a:solidFill>
                <a:latin typeface="Calibri" panose="020F0502020204030204" pitchFamily="34" charset="0"/>
              </a:rPr>
              <a:t>Broader coverage</a:t>
            </a:r>
          </a:p>
          <a:p>
            <a:pPr marL="457200" lvl="1" indent="-228600">
              <a:spcBef>
                <a:spcPts val="0"/>
              </a:spcBef>
              <a:spcAft>
                <a:spcPts val="600"/>
              </a:spcAft>
              <a:buFont typeface="Arial" panose="020B0604020202020204" pitchFamily="34" charset="0"/>
              <a:buChar char="•"/>
            </a:pPr>
            <a:r>
              <a:rPr lang="en-US" sz="1600" dirty="0">
                <a:solidFill>
                  <a:schemeClr val="accent1"/>
                </a:solidFill>
                <a:latin typeface="Calibri" panose="020F0502020204030204" pitchFamily="34" charset="0"/>
              </a:rPr>
              <a:t>Streamlined process</a:t>
            </a:r>
          </a:p>
          <a:p>
            <a:pPr marL="457200" lvl="1" indent="-228600">
              <a:spcBef>
                <a:spcPts val="0"/>
              </a:spcBef>
              <a:spcAft>
                <a:spcPts val="600"/>
              </a:spcAft>
              <a:buFont typeface="Arial" panose="020B0604020202020204" pitchFamily="34" charset="0"/>
              <a:buChar char="•"/>
            </a:pPr>
            <a:r>
              <a:rPr lang="en-US" sz="1600" dirty="0">
                <a:solidFill>
                  <a:schemeClr val="accent1"/>
                </a:solidFill>
                <a:latin typeface="Calibri" panose="020F0502020204030204" pitchFamily="34" charset="0"/>
              </a:rPr>
              <a:t>Increased limits of liability</a:t>
            </a:r>
          </a:p>
          <a:p>
            <a:pPr marL="457200" lvl="1" indent="-228600">
              <a:spcBef>
                <a:spcPts val="0"/>
              </a:spcBef>
              <a:spcAft>
                <a:spcPts val="1200"/>
              </a:spcAft>
              <a:buFont typeface="Arial" panose="020B0604020202020204" pitchFamily="34" charset="0"/>
              <a:buChar char="•"/>
            </a:pPr>
            <a:r>
              <a:rPr lang="en-US" sz="1600" dirty="0">
                <a:solidFill>
                  <a:schemeClr val="accent1"/>
                </a:solidFill>
                <a:latin typeface="Calibri" panose="020F0502020204030204" pitchFamily="34" charset="0"/>
              </a:rPr>
              <a:t>Reduced premium rates and deductible levels</a:t>
            </a:r>
          </a:p>
          <a:p>
            <a:pPr marL="0" indent="0" eaLnBrk="1" hangingPunct="1">
              <a:spcBef>
                <a:spcPts val="0"/>
              </a:spcBef>
              <a:buNone/>
            </a:pPr>
            <a:r>
              <a:rPr lang="en-US" b="1" dirty="0">
                <a:solidFill>
                  <a:schemeClr val="accent6"/>
                </a:solidFill>
                <a:latin typeface="Calibri" panose="020F0502020204030204" pitchFamily="34" charset="0"/>
              </a:rPr>
              <a:t>Marsh has an estimated 25% global market share</a:t>
            </a:r>
          </a:p>
          <a:p>
            <a:pPr marL="0" indent="0" eaLnBrk="1" hangingPunct="1">
              <a:spcBef>
                <a:spcPts val="0"/>
              </a:spcBef>
              <a:buNone/>
            </a:pPr>
            <a:endParaRPr lang="en-US" b="1" dirty="0">
              <a:solidFill>
                <a:schemeClr val="accent6"/>
              </a:solidFill>
              <a:latin typeface="Calibri" panose="020F0502020204030204" pitchFamily="34" charset="0"/>
            </a:endParaRPr>
          </a:p>
          <a:p>
            <a:pPr marL="0" indent="0" eaLnBrk="1" hangingPunct="1">
              <a:spcBef>
                <a:spcPts val="0"/>
              </a:spcBef>
              <a:buNone/>
            </a:pPr>
            <a:r>
              <a:rPr lang="en-US" b="1" dirty="0">
                <a:solidFill>
                  <a:schemeClr val="accent6"/>
                </a:solidFill>
                <a:latin typeface="Calibri" panose="020F0502020204030204" pitchFamily="34" charset="0"/>
              </a:rPr>
              <a:t>Marsh placed over 1,100 Transactional Risk policies globally in 2018</a:t>
            </a:r>
          </a:p>
        </p:txBody>
      </p:sp>
      <p:sp>
        <p:nvSpPr>
          <p:cNvPr id="9222" name="Text Box 4"/>
          <p:cNvSpPr txBox="1">
            <a:spLocks noChangeArrowheads="1"/>
          </p:cNvSpPr>
          <p:nvPr/>
        </p:nvSpPr>
        <p:spPr bwMode="auto">
          <a:xfrm>
            <a:off x="3374571" y="1804656"/>
            <a:ext cx="5769429" cy="42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91440" bIns="91440">
            <a:spAutoFit/>
          </a:bodyPr>
          <a:lstStyle>
            <a:lvl1pPr eaLnBrk="0" hangingPunct="0">
              <a:defRPr sz="2000">
                <a:solidFill>
                  <a:schemeClr val="tx1"/>
                </a:solidFill>
                <a:latin typeface="Arial" pitchFamily="34" charset="0"/>
                <a:ea typeface="MS PGothic" pitchFamily="34" charset="-128"/>
              </a:defRPr>
            </a:lvl1pPr>
            <a:lvl2pPr marL="742950" indent="-285750" eaLnBrk="0" hangingPunct="0">
              <a:defRPr sz="2000">
                <a:solidFill>
                  <a:schemeClr val="tx1"/>
                </a:solidFill>
                <a:latin typeface="Arial" pitchFamily="34" charset="0"/>
                <a:ea typeface="MS PGothic" pitchFamily="34" charset="-128"/>
              </a:defRPr>
            </a:lvl2pPr>
            <a:lvl3pPr marL="1143000" indent="-228600" eaLnBrk="0" hangingPunct="0">
              <a:defRPr sz="2000">
                <a:solidFill>
                  <a:schemeClr val="tx1"/>
                </a:solidFill>
                <a:latin typeface="Arial" pitchFamily="34" charset="0"/>
                <a:ea typeface="MS PGothic" pitchFamily="34" charset="-128"/>
              </a:defRPr>
            </a:lvl3pPr>
            <a:lvl4pPr marL="1600200" indent="-228600" eaLnBrk="0" hangingPunct="0">
              <a:defRPr sz="2000">
                <a:solidFill>
                  <a:schemeClr val="tx1"/>
                </a:solidFill>
                <a:latin typeface="Arial" pitchFamily="34" charset="0"/>
                <a:ea typeface="MS PGothic" pitchFamily="34" charset="-128"/>
              </a:defRPr>
            </a:lvl4pPr>
            <a:lvl5pPr marL="2057400" indent="-228600" eaLnBrk="0" hangingPunct="0">
              <a:defRPr sz="2000">
                <a:solidFill>
                  <a:schemeClr val="tx1"/>
                </a:solidFill>
                <a:latin typeface="Arial" pitchFamily="34" charset="0"/>
                <a:ea typeface="MS PGothic" pitchFamily="34" charset="-128"/>
              </a:defRPr>
            </a:lvl5pPr>
            <a:lvl6pPr marL="2514600" indent="-228600" algn="ctr" eaLnBrk="0" fontAlgn="base" hangingPunct="0">
              <a:lnSpc>
                <a:spcPct val="86000"/>
              </a:lnSpc>
              <a:spcBef>
                <a:spcPct val="0"/>
              </a:spcBef>
              <a:spcAft>
                <a:spcPct val="0"/>
              </a:spcAft>
              <a:defRPr sz="2000">
                <a:solidFill>
                  <a:schemeClr val="tx1"/>
                </a:solidFill>
                <a:latin typeface="Arial" pitchFamily="34" charset="0"/>
                <a:ea typeface="MS PGothic" pitchFamily="34" charset="-128"/>
              </a:defRPr>
            </a:lvl6pPr>
            <a:lvl7pPr marL="2971800" indent="-228600" algn="ctr" eaLnBrk="0" fontAlgn="base" hangingPunct="0">
              <a:lnSpc>
                <a:spcPct val="86000"/>
              </a:lnSpc>
              <a:spcBef>
                <a:spcPct val="0"/>
              </a:spcBef>
              <a:spcAft>
                <a:spcPct val="0"/>
              </a:spcAft>
              <a:defRPr sz="2000">
                <a:solidFill>
                  <a:schemeClr val="tx1"/>
                </a:solidFill>
                <a:latin typeface="Arial" pitchFamily="34" charset="0"/>
                <a:ea typeface="MS PGothic" pitchFamily="34" charset="-128"/>
              </a:defRPr>
            </a:lvl7pPr>
            <a:lvl8pPr marL="3429000" indent="-228600" algn="ctr" eaLnBrk="0" fontAlgn="base" hangingPunct="0">
              <a:lnSpc>
                <a:spcPct val="86000"/>
              </a:lnSpc>
              <a:spcBef>
                <a:spcPct val="0"/>
              </a:spcBef>
              <a:spcAft>
                <a:spcPct val="0"/>
              </a:spcAft>
              <a:defRPr sz="2000">
                <a:solidFill>
                  <a:schemeClr val="tx1"/>
                </a:solidFill>
                <a:latin typeface="Arial" pitchFamily="34" charset="0"/>
                <a:ea typeface="MS PGothic" pitchFamily="34" charset="-128"/>
              </a:defRPr>
            </a:lvl8pPr>
            <a:lvl9pPr marL="3886200" indent="-228600" algn="ctr" eaLnBrk="0" fontAlgn="base" hangingPunct="0">
              <a:lnSpc>
                <a:spcPct val="86000"/>
              </a:lnSpc>
              <a:spcBef>
                <a:spcPct val="0"/>
              </a:spcBef>
              <a:spcAft>
                <a:spcPct val="0"/>
              </a:spcAft>
              <a:defRPr sz="2000">
                <a:solidFill>
                  <a:schemeClr val="tx1"/>
                </a:solidFill>
                <a:latin typeface="Arial" pitchFamily="34" charset="0"/>
                <a:ea typeface="MS PGothic" pitchFamily="34" charset="-128"/>
              </a:defRPr>
            </a:lvl9pPr>
          </a:lstStyle>
          <a:p>
            <a:pPr>
              <a:lnSpc>
                <a:spcPct val="100000"/>
              </a:lnSpc>
              <a:spcBef>
                <a:spcPct val="50000"/>
              </a:spcBef>
            </a:pPr>
            <a:r>
              <a:rPr lang="en-US" sz="1600" b="1" dirty="0">
                <a:solidFill>
                  <a:schemeClr val="accent1"/>
                </a:solidFill>
                <a:latin typeface="Calibri" panose="020F0502020204030204" pitchFamily="34" charset="0"/>
              </a:rPr>
              <a:t>Global Market Statistics for 2018 (Marsh only)</a:t>
            </a:r>
          </a:p>
        </p:txBody>
      </p:sp>
      <p:sp>
        <p:nvSpPr>
          <p:cNvPr id="7" name="Rectangle 3"/>
          <p:cNvSpPr txBox="1">
            <a:spLocks noChangeArrowheads="1"/>
          </p:cNvSpPr>
          <p:nvPr/>
        </p:nvSpPr>
        <p:spPr bwMode="gray">
          <a:xfrm>
            <a:off x="457200" y="1143000"/>
            <a:ext cx="9060159" cy="696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03200" indent="-203200" algn="l" rtl="0" fontAlgn="base">
              <a:spcBef>
                <a:spcPct val="60000"/>
              </a:spcBef>
              <a:spcAft>
                <a:spcPct val="0"/>
              </a:spcAft>
              <a:buChar char="•"/>
              <a:defRPr sz="2000">
                <a:solidFill>
                  <a:schemeClr val="tx1"/>
                </a:solidFill>
                <a:latin typeface="+mn-lt"/>
                <a:ea typeface="+mn-ea"/>
                <a:cs typeface="+mn-cs"/>
              </a:defRPr>
            </a:lvl1pPr>
            <a:lvl2pPr marL="508000" indent="-279400" algn="l" rtl="0" fontAlgn="base">
              <a:spcBef>
                <a:spcPct val="20000"/>
              </a:spcBef>
              <a:spcAft>
                <a:spcPct val="0"/>
              </a:spcAft>
              <a:buChar char="–"/>
              <a:defRPr sz="2000">
                <a:solidFill>
                  <a:schemeClr val="tx1"/>
                </a:solidFill>
                <a:latin typeface="+mn-lt"/>
                <a:ea typeface="+mn-ea"/>
              </a:defRPr>
            </a:lvl2pPr>
            <a:lvl3pPr marL="685800" indent="-177800" algn="l" rtl="0" fontAlgn="base">
              <a:spcBef>
                <a:spcPct val="20000"/>
              </a:spcBef>
              <a:spcAft>
                <a:spcPct val="0"/>
              </a:spcAft>
              <a:buFont typeface="Arial" charset="0"/>
              <a:buChar char="­"/>
              <a:defRPr sz="2000">
                <a:solidFill>
                  <a:schemeClr val="tx1"/>
                </a:solidFill>
                <a:latin typeface="+mn-lt"/>
                <a:ea typeface="+mn-ea"/>
              </a:defRPr>
            </a:lvl3pPr>
            <a:lvl4pPr marL="863600" indent="-177800" algn="l" rtl="0" fontAlgn="base">
              <a:spcBef>
                <a:spcPct val="20000"/>
              </a:spcBef>
              <a:spcAft>
                <a:spcPct val="0"/>
              </a:spcAft>
              <a:buFont typeface="Arial" charset="0"/>
              <a:buChar char="­"/>
              <a:defRPr sz="2000">
                <a:solidFill>
                  <a:schemeClr val="tx1"/>
                </a:solidFill>
                <a:latin typeface="+mn-lt"/>
                <a:ea typeface="+mn-ea"/>
              </a:defRPr>
            </a:lvl4pPr>
            <a:lvl5pPr marL="1041400" indent="-177800" algn="l" rtl="0" fontAlgn="base">
              <a:spcBef>
                <a:spcPct val="20000"/>
              </a:spcBef>
              <a:spcAft>
                <a:spcPct val="0"/>
              </a:spcAft>
              <a:buFont typeface="Arial" charset="0"/>
              <a:buChar char="-"/>
              <a:defRPr sz="2000">
                <a:solidFill>
                  <a:schemeClr val="tx1"/>
                </a:solidFill>
                <a:latin typeface="+mn-lt"/>
                <a:ea typeface="+mn-ea"/>
              </a:defRPr>
            </a:lvl5pPr>
            <a:lvl6pPr marL="1498600" indent="-177800" algn="l" rtl="0" fontAlgn="base">
              <a:spcBef>
                <a:spcPct val="20000"/>
              </a:spcBef>
              <a:spcAft>
                <a:spcPct val="0"/>
              </a:spcAft>
              <a:buFont typeface="Arial" charset="0"/>
              <a:buChar char="-"/>
              <a:defRPr sz="2000">
                <a:solidFill>
                  <a:schemeClr val="tx1"/>
                </a:solidFill>
                <a:latin typeface="+mn-lt"/>
                <a:ea typeface="+mn-ea"/>
              </a:defRPr>
            </a:lvl6pPr>
            <a:lvl7pPr marL="1955800" indent="-177800" algn="l" rtl="0" fontAlgn="base">
              <a:spcBef>
                <a:spcPct val="20000"/>
              </a:spcBef>
              <a:spcAft>
                <a:spcPct val="0"/>
              </a:spcAft>
              <a:buFont typeface="Arial" charset="0"/>
              <a:buChar char="-"/>
              <a:defRPr sz="2000">
                <a:solidFill>
                  <a:schemeClr val="tx1"/>
                </a:solidFill>
                <a:latin typeface="+mn-lt"/>
                <a:ea typeface="+mn-ea"/>
              </a:defRPr>
            </a:lvl7pPr>
            <a:lvl8pPr marL="2413000" indent="-177800" algn="l" rtl="0" fontAlgn="base">
              <a:spcBef>
                <a:spcPct val="20000"/>
              </a:spcBef>
              <a:spcAft>
                <a:spcPct val="0"/>
              </a:spcAft>
              <a:buFont typeface="Arial" charset="0"/>
              <a:buChar char="-"/>
              <a:defRPr sz="2000">
                <a:solidFill>
                  <a:schemeClr val="tx1"/>
                </a:solidFill>
                <a:latin typeface="+mn-lt"/>
                <a:ea typeface="+mn-ea"/>
              </a:defRPr>
            </a:lvl8pPr>
            <a:lvl9pPr marL="2870200" indent="-177800" algn="l" rtl="0" fontAlgn="base">
              <a:spcBef>
                <a:spcPct val="20000"/>
              </a:spcBef>
              <a:spcAft>
                <a:spcPct val="0"/>
              </a:spcAft>
              <a:buFont typeface="Arial" charset="0"/>
              <a:buChar char="-"/>
              <a:defRPr sz="2000">
                <a:solidFill>
                  <a:schemeClr val="tx1"/>
                </a:solidFill>
                <a:latin typeface="+mn-lt"/>
                <a:ea typeface="+mn-ea"/>
              </a:defRPr>
            </a:lvl9pPr>
          </a:lstStyle>
          <a:p>
            <a:pPr marL="0" indent="0">
              <a:buNone/>
            </a:pPr>
            <a:r>
              <a:rPr lang="en-US" b="1" dirty="0">
                <a:solidFill>
                  <a:schemeClr val="accent6"/>
                </a:solidFill>
                <a:latin typeface="Calibri" panose="020F0502020204030204" pitchFamily="34" charset="0"/>
              </a:rPr>
              <a:t>The transactional risk insurance market has continued to evolve in recent years and can provide more innovative insurance solutions than ever</a:t>
            </a:r>
          </a:p>
        </p:txBody>
      </p:sp>
      <p:graphicFrame>
        <p:nvGraphicFramePr>
          <p:cNvPr id="2" name="Table 1"/>
          <p:cNvGraphicFramePr>
            <a:graphicFrameLocks noGrp="1"/>
          </p:cNvGraphicFramePr>
          <p:nvPr>
            <p:extLst>
              <p:ext uri="{D42A27DB-BD31-4B8C-83A1-F6EECF244321}">
                <p14:modId xmlns:p14="http://schemas.microsoft.com/office/powerpoint/2010/main" val="2015223400"/>
              </p:ext>
            </p:extLst>
          </p:nvPr>
        </p:nvGraphicFramePr>
        <p:xfrm>
          <a:off x="3374570" y="2294637"/>
          <a:ext cx="5614155" cy="3717087"/>
        </p:xfrm>
        <a:graphic>
          <a:graphicData uri="http://schemas.openxmlformats.org/drawingml/2006/table">
            <a:tbl>
              <a:tblPr firstRow="1" bandRow="1">
                <a:tableStyleId>{21E4AEA4-8DFA-4A89-87EB-49C32662AFE0}</a:tableStyleId>
              </a:tblPr>
              <a:tblGrid>
                <a:gridCol w="1122831">
                  <a:extLst>
                    <a:ext uri="{9D8B030D-6E8A-4147-A177-3AD203B41FA5}">
                      <a16:colId xmlns:a16="http://schemas.microsoft.com/office/drawing/2014/main" val="20000"/>
                    </a:ext>
                  </a:extLst>
                </a:gridCol>
                <a:gridCol w="1122831">
                  <a:extLst>
                    <a:ext uri="{9D8B030D-6E8A-4147-A177-3AD203B41FA5}">
                      <a16:colId xmlns:a16="http://schemas.microsoft.com/office/drawing/2014/main" val="20001"/>
                    </a:ext>
                  </a:extLst>
                </a:gridCol>
                <a:gridCol w="1122831">
                  <a:extLst>
                    <a:ext uri="{9D8B030D-6E8A-4147-A177-3AD203B41FA5}">
                      <a16:colId xmlns:a16="http://schemas.microsoft.com/office/drawing/2014/main" val="20002"/>
                    </a:ext>
                  </a:extLst>
                </a:gridCol>
                <a:gridCol w="1122831">
                  <a:extLst>
                    <a:ext uri="{9D8B030D-6E8A-4147-A177-3AD203B41FA5}">
                      <a16:colId xmlns:a16="http://schemas.microsoft.com/office/drawing/2014/main" val="20003"/>
                    </a:ext>
                  </a:extLst>
                </a:gridCol>
                <a:gridCol w="1122831">
                  <a:extLst>
                    <a:ext uri="{9D8B030D-6E8A-4147-A177-3AD203B41FA5}">
                      <a16:colId xmlns:a16="http://schemas.microsoft.com/office/drawing/2014/main" val="20004"/>
                    </a:ext>
                  </a:extLst>
                </a:gridCol>
              </a:tblGrid>
              <a:tr h="378778">
                <a:tc>
                  <a:txBody>
                    <a:bodyPr/>
                    <a:lstStyle/>
                    <a:p>
                      <a:pPr marL="53975" indent="0" algn="l" fontAlgn="ctr"/>
                      <a:r>
                        <a:rPr lang="en-US" sz="1100" u="none" strike="noStrike" cap="small" baseline="0" dirty="0">
                          <a:effectLst/>
                          <a:latin typeface="Calibri" panose="020F0502020204030204" pitchFamily="34" charset="0"/>
                        </a:rPr>
                        <a:t>US$</a:t>
                      </a:r>
                      <a:endParaRPr lang="en-US" sz="1100" b="1" i="0" u="none" strike="noStrike" cap="small" baseline="0" dirty="0">
                        <a:solidFill>
                          <a:srgbClr val="FFFFFF"/>
                        </a:solidFill>
                        <a:effectLst/>
                        <a:latin typeface="Calibri" panose="020F0502020204030204" pitchFamily="34" charset="0"/>
                      </a:endParaRPr>
                    </a:p>
                  </a:txBody>
                  <a:tcPr marL="9525" marR="9525" marT="9525" marB="0" anchor="ctr">
                    <a:solidFill>
                      <a:schemeClr val="accent6">
                        <a:lumMod val="75000"/>
                      </a:schemeClr>
                    </a:solidFill>
                  </a:tcPr>
                </a:tc>
                <a:tc>
                  <a:txBody>
                    <a:bodyPr/>
                    <a:lstStyle/>
                    <a:p>
                      <a:pPr algn="ctr" fontAlgn="ctr"/>
                      <a:r>
                        <a:rPr lang="en-US" sz="1100" u="none" strike="noStrike" cap="small" baseline="0" dirty="0">
                          <a:effectLst/>
                          <a:latin typeface="Calibri" panose="020F0502020204030204" pitchFamily="34" charset="0"/>
                        </a:rPr>
                        <a:t>AMERICAS</a:t>
                      </a:r>
                      <a:endParaRPr lang="en-US" sz="1100" b="1" i="0" u="none" strike="noStrike" cap="small" baseline="0" dirty="0">
                        <a:solidFill>
                          <a:srgbClr val="FFFFFF"/>
                        </a:solidFill>
                        <a:effectLst/>
                        <a:latin typeface="Calibri" panose="020F0502020204030204" pitchFamily="34" charset="0"/>
                      </a:endParaRPr>
                    </a:p>
                  </a:txBody>
                  <a:tcPr marL="9525" marR="9525" marT="9525" marB="0" anchor="ctr">
                    <a:solidFill>
                      <a:schemeClr val="accent6">
                        <a:lumMod val="75000"/>
                      </a:schemeClr>
                    </a:solidFill>
                  </a:tcPr>
                </a:tc>
                <a:tc>
                  <a:txBody>
                    <a:bodyPr/>
                    <a:lstStyle/>
                    <a:p>
                      <a:pPr algn="ctr" fontAlgn="ctr"/>
                      <a:r>
                        <a:rPr lang="en-US" sz="1100" u="none" strike="noStrike" cap="small" baseline="0" dirty="0">
                          <a:effectLst/>
                          <a:latin typeface="Calibri" panose="020F0502020204030204" pitchFamily="34" charset="0"/>
                        </a:rPr>
                        <a:t>EMEA</a:t>
                      </a:r>
                      <a:endParaRPr lang="en-US" sz="1100" b="1" i="0" u="none" strike="noStrike" cap="small" baseline="0" dirty="0">
                        <a:solidFill>
                          <a:srgbClr val="FFFFFF"/>
                        </a:solidFill>
                        <a:effectLst/>
                        <a:latin typeface="Calibri" panose="020F0502020204030204" pitchFamily="34" charset="0"/>
                      </a:endParaRPr>
                    </a:p>
                  </a:txBody>
                  <a:tcPr marL="9525" marR="9525" marT="9525" marB="0" anchor="ctr">
                    <a:solidFill>
                      <a:schemeClr val="accent6">
                        <a:lumMod val="75000"/>
                      </a:schemeClr>
                    </a:solidFill>
                  </a:tcPr>
                </a:tc>
                <a:tc>
                  <a:txBody>
                    <a:bodyPr/>
                    <a:lstStyle/>
                    <a:p>
                      <a:pPr algn="ctr" fontAlgn="ctr"/>
                      <a:r>
                        <a:rPr lang="en-US" sz="1100" u="none" strike="noStrike" cap="small" baseline="0" dirty="0">
                          <a:effectLst/>
                          <a:latin typeface="Calibri" panose="020F0502020204030204" pitchFamily="34" charset="0"/>
                        </a:rPr>
                        <a:t>ASIA PACIFIC</a:t>
                      </a:r>
                      <a:endParaRPr lang="en-US" sz="1100" b="1" i="0" u="none" strike="noStrike" cap="small" baseline="0" dirty="0">
                        <a:solidFill>
                          <a:srgbClr val="FFFFFF"/>
                        </a:solidFill>
                        <a:effectLst/>
                        <a:latin typeface="Calibri" panose="020F0502020204030204" pitchFamily="34" charset="0"/>
                      </a:endParaRPr>
                    </a:p>
                  </a:txBody>
                  <a:tcPr marL="9525" marR="9525" marT="9525" marB="0" anchor="ctr">
                    <a:solidFill>
                      <a:schemeClr val="accent6">
                        <a:lumMod val="75000"/>
                      </a:schemeClr>
                    </a:solidFill>
                  </a:tcPr>
                </a:tc>
                <a:tc>
                  <a:txBody>
                    <a:bodyPr/>
                    <a:lstStyle/>
                    <a:p>
                      <a:pPr algn="ctr" fontAlgn="ctr"/>
                      <a:r>
                        <a:rPr lang="en-US" sz="1100" u="none" strike="noStrike" cap="small" baseline="0" dirty="0">
                          <a:effectLst/>
                          <a:latin typeface="Calibri" panose="020F0502020204030204" pitchFamily="34" charset="0"/>
                        </a:rPr>
                        <a:t>TOTAL</a:t>
                      </a:r>
                      <a:endParaRPr lang="en-US" sz="1100" b="1" i="0" u="none" strike="noStrike" cap="small" baseline="0" dirty="0">
                        <a:solidFill>
                          <a:srgbClr val="FFFFFF"/>
                        </a:solidFill>
                        <a:effectLst/>
                        <a:latin typeface="Calibri" panose="020F0502020204030204" pitchFamily="34" charset="0"/>
                      </a:endParaRPr>
                    </a:p>
                  </a:txBody>
                  <a:tcPr marL="9525" marR="9525" marT="9525" marB="0" anchor="ctr">
                    <a:solidFill>
                      <a:schemeClr val="accent6">
                        <a:lumMod val="75000"/>
                      </a:schemeClr>
                    </a:solidFill>
                  </a:tcPr>
                </a:tc>
                <a:extLst>
                  <a:ext uri="{0D108BD9-81ED-4DB2-BD59-A6C34878D82A}">
                    <a16:rowId xmlns:a16="http://schemas.microsoft.com/office/drawing/2014/main" val="10000"/>
                  </a:ext>
                </a:extLst>
              </a:tr>
              <a:tr h="523415">
                <a:tc>
                  <a:txBody>
                    <a:bodyPr/>
                    <a:lstStyle/>
                    <a:p>
                      <a:pPr marL="53975" indent="0" algn="l" fontAlgn="ctr"/>
                      <a:r>
                        <a:rPr lang="en-US" sz="1100" u="none" strike="noStrike" dirty="0">
                          <a:solidFill>
                            <a:schemeClr val="accent1"/>
                          </a:solidFill>
                          <a:effectLst/>
                          <a:latin typeface="Calibri" panose="020F0502020204030204" pitchFamily="34" charset="0"/>
                        </a:rPr>
                        <a:t>Limits of insurance placed ($)</a:t>
                      </a:r>
                      <a:endParaRPr lang="en-US" sz="1100" b="0" i="0" u="none" strike="noStrike" dirty="0">
                        <a:solidFill>
                          <a:schemeClr val="accent1"/>
                        </a:solidFill>
                        <a:effectLst/>
                        <a:latin typeface="Calibri" panose="020F0502020204030204" pitchFamily="34" charset="0"/>
                      </a:endParaRPr>
                    </a:p>
                  </a:txBody>
                  <a:tcPr marL="9525" marR="9525" marT="9525" marB="0" anchor="ctr"/>
                </a:tc>
                <a:tc>
                  <a:txBody>
                    <a:bodyPr/>
                    <a:lstStyle/>
                    <a:p>
                      <a:pPr algn="ctr" fontAlgn="ctr"/>
                      <a:r>
                        <a:rPr lang="en-US" sz="1100" u="none" strike="noStrike" kern="1200" dirty="0">
                          <a:solidFill>
                            <a:schemeClr val="accent1"/>
                          </a:solidFill>
                          <a:effectLst/>
                          <a:latin typeface="Calibri" panose="020F0502020204030204" pitchFamily="34" charset="0"/>
                          <a:ea typeface="+mn-ea"/>
                          <a:cs typeface="+mn-cs"/>
                        </a:rPr>
                        <a:t>13,755,000,000</a:t>
                      </a:r>
                    </a:p>
                  </a:txBody>
                  <a:tcPr marL="9525" marR="9525" marT="9525" marB="0" anchor="ctr"/>
                </a:tc>
                <a:tc>
                  <a:txBody>
                    <a:bodyPr/>
                    <a:lstStyle/>
                    <a:p>
                      <a:pPr algn="ctr" fontAlgn="ctr"/>
                      <a:r>
                        <a:rPr lang="en-US" sz="1100" u="none" strike="noStrike" kern="1200" dirty="0">
                          <a:solidFill>
                            <a:schemeClr val="accent1"/>
                          </a:solidFill>
                          <a:effectLst/>
                          <a:latin typeface="Calibri" panose="020F0502020204030204" pitchFamily="34" charset="0"/>
                          <a:ea typeface="+mn-ea"/>
                          <a:cs typeface="+mn-cs"/>
                        </a:rPr>
                        <a:t>10,566,000,000</a:t>
                      </a:r>
                    </a:p>
                  </a:txBody>
                  <a:tcPr marL="9525" marR="9525" marT="9525" marB="0" anchor="ctr"/>
                </a:tc>
                <a:tc>
                  <a:txBody>
                    <a:bodyPr/>
                    <a:lstStyle/>
                    <a:p>
                      <a:pPr algn="ctr" fontAlgn="ctr"/>
                      <a:r>
                        <a:rPr lang="en-US" sz="1100" u="none" strike="noStrike" kern="1200" dirty="0">
                          <a:solidFill>
                            <a:schemeClr val="accent1"/>
                          </a:solidFill>
                          <a:effectLst/>
                          <a:latin typeface="Calibri" panose="020F0502020204030204" pitchFamily="34" charset="0"/>
                          <a:ea typeface="+mn-ea"/>
                          <a:cs typeface="+mn-cs"/>
                        </a:rPr>
                        <a:t>3,575,000,000</a:t>
                      </a:r>
                    </a:p>
                  </a:txBody>
                  <a:tcPr marL="9525" marR="9525" marT="9525" marB="0" anchor="ctr"/>
                </a:tc>
                <a:tc>
                  <a:txBody>
                    <a:bodyPr/>
                    <a:lstStyle/>
                    <a:p>
                      <a:pPr algn="ctr" fontAlgn="ctr"/>
                      <a:r>
                        <a:rPr lang="en-US" sz="1100" u="none" strike="noStrike" kern="1200" dirty="0">
                          <a:solidFill>
                            <a:schemeClr val="accent1"/>
                          </a:solidFill>
                          <a:effectLst/>
                          <a:latin typeface="Calibri" panose="020F0502020204030204" pitchFamily="34" charset="0"/>
                          <a:ea typeface="+mn-ea"/>
                          <a:cs typeface="+mn-cs"/>
                        </a:rPr>
                        <a:t>27,897,000,000</a:t>
                      </a:r>
                    </a:p>
                  </a:txBody>
                  <a:tcPr marL="9525" marR="9525" marT="9525" marB="0" anchor="ctr"/>
                </a:tc>
                <a:extLst>
                  <a:ext uri="{0D108BD9-81ED-4DB2-BD59-A6C34878D82A}">
                    <a16:rowId xmlns:a16="http://schemas.microsoft.com/office/drawing/2014/main" val="10001"/>
                  </a:ext>
                </a:extLst>
              </a:tr>
              <a:tr h="378778">
                <a:tc>
                  <a:txBody>
                    <a:bodyPr/>
                    <a:lstStyle/>
                    <a:p>
                      <a:pPr marL="53975" indent="0" algn="l" fontAlgn="ctr"/>
                      <a:r>
                        <a:rPr lang="en-US" sz="1100" u="none" strike="noStrike" dirty="0">
                          <a:solidFill>
                            <a:schemeClr val="accent1"/>
                          </a:solidFill>
                          <a:effectLst/>
                          <a:latin typeface="Calibri" panose="020F0502020204030204" pitchFamily="34" charset="0"/>
                        </a:rPr>
                        <a:t>No. of closed transactions</a:t>
                      </a:r>
                      <a:endParaRPr lang="en-US" sz="1100" b="0" i="0" u="none" strike="noStrike" dirty="0">
                        <a:solidFill>
                          <a:schemeClr val="accent1"/>
                        </a:solidFill>
                        <a:effectLst/>
                        <a:latin typeface="Calibri" panose="020F0502020204030204" pitchFamily="34" charset="0"/>
                      </a:endParaRPr>
                    </a:p>
                  </a:txBody>
                  <a:tcPr marL="9525" marR="9525" marT="9525" marB="0" anchor="ctr"/>
                </a:tc>
                <a:tc>
                  <a:txBody>
                    <a:bodyPr/>
                    <a:lstStyle/>
                    <a:p>
                      <a:pPr algn="ctr" fontAlgn="ctr"/>
                      <a:r>
                        <a:rPr lang="en-US" sz="1100" u="none" strike="noStrike" kern="1200" dirty="0">
                          <a:solidFill>
                            <a:schemeClr val="accent1"/>
                          </a:solidFill>
                          <a:effectLst/>
                          <a:latin typeface="Calibri" panose="020F0502020204030204" pitchFamily="34" charset="0"/>
                          <a:ea typeface="+mn-ea"/>
                          <a:cs typeface="+mn-cs"/>
                        </a:rPr>
                        <a:t>405</a:t>
                      </a:r>
                    </a:p>
                  </a:txBody>
                  <a:tcPr marL="9525" marR="9525" marT="9525" marB="0" anchor="ctr"/>
                </a:tc>
                <a:tc>
                  <a:txBody>
                    <a:bodyPr/>
                    <a:lstStyle/>
                    <a:p>
                      <a:pPr algn="ctr" fontAlgn="ctr"/>
                      <a:r>
                        <a:rPr lang="en-US" sz="1100" u="none" strike="noStrike" kern="1200" dirty="0">
                          <a:solidFill>
                            <a:schemeClr val="accent1"/>
                          </a:solidFill>
                          <a:effectLst/>
                          <a:latin typeface="Calibri" panose="020F0502020204030204" pitchFamily="34" charset="0"/>
                          <a:ea typeface="+mn-ea"/>
                          <a:cs typeface="+mn-cs"/>
                        </a:rPr>
                        <a:t>285</a:t>
                      </a:r>
                    </a:p>
                  </a:txBody>
                  <a:tcPr marL="9525" marR="9525" marT="9525" marB="0" anchor="ctr"/>
                </a:tc>
                <a:tc>
                  <a:txBody>
                    <a:bodyPr/>
                    <a:lstStyle/>
                    <a:p>
                      <a:pPr algn="ctr" fontAlgn="ctr"/>
                      <a:r>
                        <a:rPr lang="en-US" sz="1100" u="none" strike="noStrike" kern="1200" dirty="0">
                          <a:solidFill>
                            <a:schemeClr val="accent1"/>
                          </a:solidFill>
                          <a:effectLst/>
                          <a:latin typeface="Calibri" panose="020F0502020204030204" pitchFamily="34" charset="0"/>
                          <a:ea typeface="+mn-ea"/>
                          <a:cs typeface="+mn-cs"/>
                        </a:rPr>
                        <a:t>99</a:t>
                      </a:r>
                    </a:p>
                  </a:txBody>
                  <a:tcPr marL="9525" marR="9525" marT="9525" marB="0" anchor="ctr"/>
                </a:tc>
                <a:tc>
                  <a:txBody>
                    <a:bodyPr/>
                    <a:lstStyle/>
                    <a:p>
                      <a:pPr algn="ctr" fontAlgn="ctr"/>
                      <a:r>
                        <a:rPr lang="en-US" sz="1100" u="none" strike="noStrike" kern="1200" dirty="0">
                          <a:solidFill>
                            <a:schemeClr val="accent1"/>
                          </a:solidFill>
                          <a:effectLst/>
                          <a:latin typeface="Calibri" panose="020F0502020204030204" pitchFamily="34" charset="0"/>
                          <a:ea typeface="+mn-ea"/>
                          <a:cs typeface="+mn-cs"/>
                        </a:rPr>
                        <a:t>789</a:t>
                      </a:r>
                    </a:p>
                  </a:txBody>
                  <a:tcPr marL="9525" marR="9525" marT="9525" marB="0" anchor="ctr"/>
                </a:tc>
                <a:extLst>
                  <a:ext uri="{0D108BD9-81ED-4DB2-BD59-A6C34878D82A}">
                    <a16:rowId xmlns:a16="http://schemas.microsoft.com/office/drawing/2014/main" val="10002"/>
                  </a:ext>
                </a:extLst>
              </a:tr>
              <a:tr h="523415">
                <a:tc>
                  <a:txBody>
                    <a:bodyPr/>
                    <a:lstStyle/>
                    <a:p>
                      <a:pPr marL="53975" indent="0" algn="l" fontAlgn="ctr"/>
                      <a:r>
                        <a:rPr lang="en-US" sz="1100" u="none" strike="noStrike" dirty="0">
                          <a:solidFill>
                            <a:schemeClr val="accent1"/>
                          </a:solidFill>
                          <a:effectLst/>
                          <a:latin typeface="Calibri" panose="020F0502020204030204" pitchFamily="34" charset="0"/>
                        </a:rPr>
                        <a:t>Private equity policies (as % of policies placed)</a:t>
                      </a:r>
                      <a:endParaRPr lang="en-US" sz="1100" b="0" i="0" u="none" strike="noStrike" dirty="0">
                        <a:solidFill>
                          <a:schemeClr val="accent1"/>
                        </a:solidFill>
                        <a:effectLst/>
                        <a:latin typeface="Calibri" panose="020F0502020204030204" pitchFamily="34" charset="0"/>
                      </a:endParaRPr>
                    </a:p>
                  </a:txBody>
                  <a:tcPr marL="9525" marR="9525" marT="9525" marB="0" anchor="ctr"/>
                </a:tc>
                <a:tc>
                  <a:txBody>
                    <a:bodyPr/>
                    <a:lstStyle/>
                    <a:p>
                      <a:pPr algn="ctr" fontAlgn="ctr"/>
                      <a:r>
                        <a:rPr lang="en-US" sz="1100" u="none" strike="noStrike" kern="1200" dirty="0">
                          <a:solidFill>
                            <a:schemeClr val="accent1"/>
                          </a:solidFill>
                          <a:effectLst/>
                          <a:latin typeface="Calibri" panose="020F0502020204030204" pitchFamily="34" charset="0"/>
                          <a:ea typeface="+mn-ea"/>
                          <a:cs typeface="+mn-cs"/>
                        </a:rPr>
                        <a:t>55%</a:t>
                      </a:r>
                    </a:p>
                  </a:txBody>
                  <a:tcPr marL="9525" marR="9525" marT="9525" marB="0" anchor="ctr"/>
                </a:tc>
                <a:tc>
                  <a:txBody>
                    <a:bodyPr/>
                    <a:lstStyle/>
                    <a:p>
                      <a:pPr algn="ctr" fontAlgn="ctr"/>
                      <a:r>
                        <a:rPr lang="en-US" sz="1100" u="none" strike="noStrike" kern="1200" dirty="0">
                          <a:solidFill>
                            <a:schemeClr val="accent1"/>
                          </a:solidFill>
                          <a:effectLst/>
                          <a:latin typeface="Calibri" panose="020F0502020204030204" pitchFamily="34" charset="0"/>
                          <a:ea typeface="+mn-ea"/>
                          <a:cs typeface="+mn-cs"/>
                        </a:rPr>
                        <a:t>57%</a:t>
                      </a:r>
                    </a:p>
                  </a:txBody>
                  <a:tcPr marL="9525" marR="9525" marT="9525" marB="0" anchor="ctr"/>
                </a:tc>
                <a:tc>
                  <a:txBody>
                    <a:bodyPr/>
                    <a:lstStyle/>
                    <a:p>
                      <a:pPr algn="ctr" fontAlgn="ctr"/>
                      <a:r>
                        <a:rPr lang="en-US" sz="1100" u="none" strike="noStrike" kern="1200" dirty="0">
                          <a:solidFill>
                            <a:schemeClr val="accent1"/>
                          </a:solidFill>
                          <a:effectLst/>
                          <a:latin typeface="Calibri" panose="020F0502020204030204" pitchFamily="34" charset="0"/>
                          <a:ea typeface="+mn-ea"/>
                          <a:cs typeface="+mn-cs"/>
                        </a:rPr>
                        <a:t>52%</a:t>
                      </a:r>
                    </a:p>
                  </a:txBody>
                  <a:tcPr marL="9525" marR="9525" marT="9525" marB="0" anchor="ctr"/>
                </a:tc>
                <a:tc>
                  <a:txBody>
                    <a:bodyPr/>
                    <a:lstStyle/>
                    <a:p>
                      <a:pPr algn="ctr" fontAlgn="ctr"/>
                      <a:r>
                        <a:rPr lang="en-US" sz="1100" u="none" strike="noStrike" kern="1200" dirty="0">
                          <a:solidFill>
                            <a:schemeClr val="accent1"/>
                          </a:solidFill>
                          <a:effectLst/>
                          <a:latin typeface="Calibri" panose="020F0502020204030204" pitchFamily="34" charset="0"/>
                          <a:ea typeface="+mn-ea"/>
                          <a:cs typeface="+mn-cs"/>
                        </a:rPr>
                        <a:t>54%</a:t>
                      </a:r>
                    </a:p>
                  </a:txBody>
                  <a:tcPr marL="9525" marR="9525" marT="9525" marB="0" anchor="ctr"/>
                </a:tc>
                <a:extLst>
                  <a:ext uri="{0D108BD9-81ED-4DB2-BD59-A6C34878D82A}">
                    <a16:rowId xmlns:a16="http://schemas.microsoft.com/office/drawing/2014/main" val="10003"/>
                  </a:ext>
                </a:extLst>
              </a:tr>
              <a:tr h="523415">
                <a:tc>
                  <a:txBody>
                    <a:bodyPr/>
                    <a:lstStyle/>
                    <a:p>
                      <a:pPr marL="53975" indent="0" algn="l" fontAlgn="ctr"/>
                      <a:r>
                        <a:rPr lang="en-US" sz="1100" u="none" strike="noStrike" dirty="0">
                          <a:solidFill>
                            <a:schemeClr val="accent1"/>
                          </a:solidFill>
                          <a:effectLst/>
                          <a:latin typeface="Calibri" panose="020F0502020204030204" pitchFamily="34" charset="0"/>
                        </a:rPr>
                        <a:t>Corporate policies (as % of policies placed)</a:t>
                      </a:r>
                      <a:endParaRPr lang="en-US" sz="1100" b="0" i="0" u="none" strike="noStrike" dirty="0">
                        <a:solidFill>
                          <a:schemeClr val="accent1"/>
                        </a:solidFill>
                        <a:effectLst/>
                        <a:latin typeface="Calibri" panose="020F0502020204030204" pitchFamily="34" charset="0"/>
                      </a:endParaRPr>
                    </a:p>
                  </a:txBody>
                  <a:tcPr marL="9525" marR="9525" marT="9525" marB="0" anchor="ctr"/>
                </a:tc>
                <a:tc>
                  <a:txBody>
                    <a:bodyPr/>
                    <a:lstStyle/>
                    <a:p>
                      <a:pPr algn="ctr" fontAlgn="ctr"/>
                      <a:r>
                        <a:rPr lang="en-US" sz="1100" u="none" strike="noStrike" kern="1200" dirty="0">
                          <a:solidFill>
                            <a:schemeClr val="accent1"/>
                          </a:solidFill>
                          <a:effectLst/>
                          <a:latin typeface="Calibri" panose="020F0502020204030204" pitchFamily="34" charset="0"/>
                          <a:ea typeface="+mn-ea"/>
                          <a:cs typeface="+mn-cs"/>
                        </a:rPr>
                        <a:t>45%</a:t>
                      </a:r>
                    </a:p>
                  </a:txBody>
                  <a:tcPr marL="9525" marR="9525" marT="9525" marB="0" anchor="ctr"/>
                </a:tc>
                <a:tc>
                  <a:txBody>
                    <a:bodyPr/>
                    <a:lstStyle/>
                    <a:p>
                      <a:pPr algn="ctr" fontAlgn="ctr"/>
                      <a:r>
                        <a:rPr lang="en-US" sz="1100" u="none" strike="noStrike" kern="1200" dirty="0">
                          <a:solidFill>
                            <a:schemeClr val="accent1"/>
                          </a:solidFill>
                          <a:effectLst/>
                          <a:latin typeface="Calibri" panose="020F0502020204030204" pitchFamily="34" charset="0"/>
                          <a:ea typeface="+mn-ea"/>
                          <a:cs typeface="+mn-cs"/>
                        </a:rPr>
                        <a:t>43%</a:t>
                      </a:r>
                    </a:p>
                  </a:txBody>
                  <a:tcPr marL="9525" marR="9525" marT="9525" marB="0" anchor="ctr"/>
                </a:tc>
                <a:tc>
                  <a:txBody>
                    <a:bodyPr/>
                    <a:lstStyle/>
                    <a:p>
                      <a:pPr algn="ctr" fontAlgn="ctr"/>
                      <a:r>
                        <a:rPr lang="en-US" sz="1100" u="none" strike="noStrike" kern="1200" dirty="0">
                          <a:solidFill>
                            <a:schemeClr val="accent1"/>
                          </a:solidFill>
                          <a:effectLst/>
                          <a:latin typeface="Calibri" panose="020F0502020204030204" pitchFamily="34" charset="0"/>
                          <a:ea typeface="+mn-ea"/>
                          <a:cs typeface="+mn-cs"/>
                        </a:rPr>
                        <a:t>48%</a:t>
                      </a:r>
                    </a:p>
                  </a:txBody>
                  <a:tcPr marL="9525" marR="9525" marT="9525" marB="0" anchor="ctr"/>
                </a:tc>
                <a:tc>
                  <a:txBody>
                    <a:bodyPr/>
                    <a:lstStyle/>
                    <a:p>
                      <a:pPr algn="ctr" fontAlgn="ctr"/>
                      <a:r>
                        <a:rPr lang="en-US" sz="1100" u="none" strike="noStrike" kern="1200" dirty="0">
                          <a:solidFill>
                            <a:schemeClr val="accent1"/>
                          </a:solidFill>
                          <a:effectLst/>
                          <a:latin typeface="Calibri" panose="020F0502020204030204" pitchFamily="34" charset="0"/>
                          <a:ea typeface="+mn-ea"/>
                          <a:cs typeface="+mn-cs"/>
                        </a:rPr>
                        <a:t>46%</a:t>
                      </a:r>
                    </a:p>
                  </a:txBody>
                  <a:tcPr marL="9525" marR="9525" marT="9525" marB="0" anchor="ctr"/>
                </a:tc>
                <a:extLst>
                  <a:ext uri="{0D108BD9-81ED-4DB2-BD59-A6C34878D82A}">
                    <a16:rowId xmlns:a16="http://schemas.microsoft.com/office/drawing/2014/main" val="10004"/>
                  </a:ext>
                </a:extLst>
              </a:tr>
              <a:tr h="694643">
                <a:tc>
                  <a:txBody>
                    <a:bodyPr/>
                    <a:lstStyle/>
                    <a:p>
                      <a:pPr marL="53975" indent="0" algn="l" fontAlgn="ctr"/>
                      <a:r>
                        <a:rPr lang="en-US" sz="1100" u="none" strike="noStrike" dirty="0">
                          <a:solidFill>
                            <a:schemeClr val="accent1"/>
                          </a:solidFill>
                          <a:effectLst/>
                          <a:latin typeface="Calibri" panose="020F0502020204030204" pitchFamily="34" charset="0"/>
                        </a:rPr>
                        <a:t>Seller-side R&amp;W policies (as % of R&amp;W policies placed)</a:t>
                      </a:r>
                      <a:endParaRPr lang="en-US" sz="1100" b="0" i="0" u="none" strike="noStrike" dirty="0">
                        <a:solidFill>
                          <a:schemeClr val="accent1"/>
                        </a:solidFill>
                        <a:effectLst/>
                        <a:latin typeface="Calibri" panose="020F0502020204030204" pitchFamily="34" charset="0"/>
                      </a:endParaRPr>
                    </a:p>
                  </a:txBody>
                  <a:tcPr marL="9525" marR="9525" marT="9525" marB="0" anchor="ctr"/>
                </a:tc>
                <a:tc>
                  <a:txBody>
                    <a:bodyPr/>
                    <a:lstStyle/>
                    <a:p>
                      <a:pPr algn="ctr" fontAlgn="ctr"/>
                      <a:r>
                        <a:rPr lang="en-US" sz="1100" u="none" strike="noStrike" kern="1200" dirty="0">
                          <a:solidFill>
                            <a:schemeClr val="accent1"/>
                          </a:solidFill>
                          <a:effectLst/>
                          <a:latin typeface="Calibri" panose="020F0502020204030204" pitchFamily="34" charset="0"/>
                          <a:ea typeface="+mn-ea"/>
                          <a:cs typeface="+mn-cs"/>
                        </a:rPr>
                        <a:t>1%</a:t>
                      </a:r>
                    </a:p>
                  </a:txBody>
                  <a:tcPr marL="9525" marR="9525" marT="9525" marB="0" anchor="ctr"/>
                </a:tc>
                <a:tc>
                  <a:txBody>
                    <a:bodyPr/>
                    <a:lstStyle/>
                    <a:p>
                      <a:pPr algn="ctr" fontAlgn="ctr"/>
                      <a:r>
                        <a:rPr lang="en-US" sz="1100" u="none" strike="noStrike" kern="1200" dirty="0">
                          <a:solidFill>
                            <a:schemeClr val="accent1"/>
                          </a:solidFill>
                          <a:effectLst/>
                          <a:latin typeface="Calibri" panose="020F0502020204030204" pitchFamily="34" charset="0"/>
                          <a:ea typeface="+mn-ea"/>
                          <a:cs typeface="+mn-cs"/>
                        </a:rPr>
                        <a:t>2%</a:t>
                      </a:r>
                    </a:p>
                  </a:txBody>
                  <a:tcPr marL="9525" marR="9525" marT="9525" marB="0" anchor="ctr"/>
                </a:tc>
                <a:tc>
                  <a:txBody>
                    <a:bodyPr/>
                    <a:lstStyle/>
                    <a:p>
                      <a:pPr algn="ctr" fontAlgn="ctr"/>
                      <a:r>
                        <a:rPr lang="en-US" sz="1100" u="none" strike="noStrike" kern="1200" dirty="0">
                          <a:solidFill>
                            <a:schemeClr val="accent1"/>
                          </a:solidFill>
                          <a:effectLst/>
                          <a:latin typeface="Calibri" panose="020F0502020204030204" pitchFamily="34" charset="0"/>
                          <a:ea typeface="+mn-ea"/>
                          <a:cs typeface="+mn-cs"/>
                        </a:rPr>
                        <a:t>3%</a:t>
                      </a:r>
                    </a:p>
                  </a:txBody>
                  <a:tcPr marL="9525" marR="9525" marT="9525" marB="0" anchor="ctr"/>
                </a:tc>
                <a:tc>
                  <a:txBody>
                    <a:bodyPr/>
                    <a:lstStyle/>
                    <a:p>
                      <a:pPr algn="ctr" fontAlgn="ctr"/>
                      <a:r>
                        <a:rPr lang="en-US" sz="1100" u="none" strike="noStrike" kern="1200" dirty="0">
                          <a:solidFill>
                            <a:schemeClr val="accent1"/>
                          </a:solidFill>
                          <a:effectLst/>
                          <a:latin typeface="Calibri" panose="020F0502020204030204" pitchFamily="34" charset="0"/>
                          <a:ea typeface="+mn-ea"/>
                          <a:cs typeface="+mn-cs"/>
                        </a:rPr>
                        <a:t>2%</a:t>
                      </a:r>
                    </a:p>
                  </a:txBody>
                  <a:tcPr marL="9525" marR="9525" marT="9525" marB="0" anchor="ctr"/>
                </a:tc>
                <a:extLst>
                  <a:ext uri="{0D108BD9-81ED-4DB2-BD59-A6C34878D82A}">
                    <a16:rowId xmlns:a16="http://schemas.microsoft.com/office/drawing/2014/main" val="10005"/>
                  </a:ext>
                </a:extLst>
              </a:tr>
              <a:tr h="694643">
                <a:tc>
                  <a:txBody>
                    <a:bodyPr/>
                    <a:lstStyle/>
                    <a:p>
                      <a:pPr marL="53975" indent="0" algn="l" fontAlgn="ctr"/>
                      <a:r>
                        <a:rPr lang="en-US" sz="1100" u="none" strike="noStrike" dirty="0">
                          <a:solidFill>
                            <a:schemeClr val="accent1"/>
                          </a:solidFill>
                          <a:effectLst/>
                          <a:latin typeface="Calibri" panose="020F0502020204030204" pitchFamily="34" charset="0"/>
                        </a:rPr>
                        <a:t>Buyer-side R&amp;W policies (as % of R&amp;W policies placed)</a:t>
                      </a:r>
                      <a:endParaRPr lang="en-US" sz="1100" b="0" i="0" u="none" strike="noStrike" dirty="0">
                        <a:solidFill>
                          <a:schemeClr val="accent1"/>
                        </a:solidFill>
                        <a:effectLst/>
                        <a:latin typeface="Calibri" panose="020F0502020204030204" pitchFamily="34" charset="0"/>
                      </a:endParaRPr>
                    </a:p>
                  </a:txBody>
                  <a:tcPr marL="9525" marR="9525" marT="9525" marB="0" anchor="ctr"/>
                </a:tc>
                <a:tc>
                  <a:txBody>
                    <a:bodyPr/>
                    <a:lstStyle/>
                    <a:p>
                      <a:pPr algn="ctr" fontAlgn="ctr"/>
                      <a:r>
                        <a:rPr lang="en-US" sz="1100" u="none" strike="noStrike" kern="1200" dirty="0">
                          <a:solidFill>
                            <a:schemeClr val="accent1"/>
                          </a:solidFill>
                          <a:effectLst/>
                          <a:latin typeface="Calibri" panose="020F0502020204030204" pitchFamily="34" charset="0"/>
                          <a:ea typeface="+mn-ea"/>
                          <a:cs typeface="+mn-cs"/>
                        </a:rPr>
                        <a:t>99%</a:t>
                      </a:r>
                    </a:p>
                  </a:txBody>
                  <a:tcPr marL="9525" marR="9525" marT="9525" marB="0" anchor="ctr"/>
                </a:tc>
                <a:tc>
                  <a:txBody>
                    <a:bodyPr/>
                    <a:lstStyle/>
                    <a:p>
                      <a:pPr algn="ctr" fontAlgn="ctr"/>
                      <a:r>
                        <a:rPr lang="en-US" sz="1100" u="none" strike="noStrike" kern="1200" dirty="0">
                          <a:solidFill>
                            <a:schemeClr val="accent1"/>
                          </a:solidFill>
                          <a:effectLst/>
                          <a:latin typeface="Calibri" panose="020F0502020204030204" pitchFamily="34" charset="0"/>
                          <a:ea typeface="+mn-ea"/>
                          <a:cs typeface="+mn-cs"/>
                        </a:rPr>
                        <a:t>98%</a:t>
                      </a:r>
                    </a:p>
                  </a:txBody>
                  <a:tcPr marL="9525" marR="9525" marT="9525" marB="0" anchor="ctr"/>
                </a:tc>
                <a:tc>
                  <a:txBody>
                    <a:bodyPr/>
                    <a:lstStyle/>
                    <a:p>
                      <a:pPr algn="ctr" fontAlgn="ctr"/>
                      <a:r>
                        <a:rPr lang="en-US" sz="1100" u="none" strike="noStrike" kern="1200" dirty="0">
                          <a:solidFill>
                            <a:schemeClr val="accent1"/>
                          </a:solidFill>
                          <a:effectLst/>
                          <a:latin typeface="Calibri" panose="020F0502020204030204" pitchFamily="34" charset="0"/>
                          <a:ea typeface="+mn-ea"/>
                          <a:cs typeface="+mn-cs"/>
                        </a:rPr>
                        <a:t>97%</a:t>
                      </a:r>
                    </a:p>
                  </a:txBody>
                  <a:tcPr marL="9525" marR="9525" marT="9525" marB="0" anchor="ctr"/>
                </a:tc>
                <a:tc>
                  <a:txBody>
                    <a:bodyPr/>
                    <a:lstStyle/>
                    <a:p>
                      <a:pPr algn="ctr" fontAlgn="ctr"/>
                      <a:r>
                        <a:rPr lang="en-US" sz="1100" u="none" strike="noStrike" kern="1200" dirty="0">
                          <a:solidFill>
                            <a:schemeClr val="accent1"/>
                          </a:solidFill>
                          <a:effectLst/>
                          <a:latin typeface="Calibri" panose="020F0502020204030204" pitchFamily="34" charset="0"/>
                          <a:ea typeface="+mn-ea"/>
                          <a:cs typeface="+mn-cs"/>
                        </a:rPr>
                        <a:t>98%</a:t>
                      </a:r>
                    </a:p>
                  </a:txBody>
                  <a:tcPr marL="9525" marR="9525" marT="9525" marB="0"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89533105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reeform 2"/>
          <p:cNvSpPr>
            <a:spLocks/>
          </p:cNvSpPr>
          <p:nvPr/>
        </p:nvSpPr>
        <p:spPr bwMode="gray">
          <a:xfrm>
            <a:off x="0" y="2120900"/>
            <a:ext cx="9601200" cy="2387600"/>
          </a:xfrm>
          <a:custGeom>
            <a:avLst/>
            <a:gdLst>
              <a:gd name="T0" fmla="*/ 0 w 6048"/>
              <a:gd name="T1" fmla="*/ 1409700 h 1504"/>
              <a:gd name="T2" fmla="*/ 9601200 w 6048"/>
              <a:gd name="T3" fmla="*/ 0 h 1504"/>
              <a:gd name="T4" fmla="*/ 9601200 w 6048"/>
              <a:gd name="T5" fmla="*/ 2387600 h 1504"/>
              <a:gd name="T6" fmla="*/ 0 w 6048"/>
              <a:gd name="T7" fmla="*/ 2387600 h 150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48" h="1504">
                <a:moveTo>
                  <a:pt x="0" y="888"/>
                </a:moveTo>
                <a:lnTo>
                  <a:pt x="6048" y="0"/>
                </a:lnTo>
                <a:lnTo>
                  <a:pt x="6048" y="1504"/>
                </a:lnTo>
                <a:lnTo>
                  <a:pt x="0" y="1504"/>
                </a:lnTo>
              </a:path>
            </a:pathLst>
          </a:custGeom>
          <a:solidFill>
            <a:schemeClr val="accent2"/>
          </a:solidFill>
          <a:ln>
            <a:noFill/>
          </a:ln>
          <a:effectLst/>
          <a:extLst>
            <a:ext uri="{91240B29-F687-4F45-9708-019B960494DF}">
              <a14:hiddenLine xmlns:a14="http://schemas.microsoft.com/office/drawing/2010/main" w="9525" cap="flat" cmpd="sng">
                <a:solidFill>
                  <a:schemeClr val="bg2"/>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anchor="ctr"/>
          <a:lstStyle/>
          <a:p>
            <a:endParaRPr lang="en-US" dirty="0"/>
          </a:p>
        </p:txBody>
      </p:sp>
      <p:sp>
        <p:nvSpPr>
          <p:cNvPr id="10243" name="Freeform 3"/>
          <p:cNvSpPr>
            <a:spLocks/>
          </p:cNvSpPr>
          <p:nvPr/>
        </p:nvSpPr>
        <p:spPr bwMode="gray">
          <a:xfrm>
            <a:off x="0" y="4470400"/>
            <a:ext cx="9601200" cy="1447800"/>
          </a:xfrm>
          <a:custGeom>
            <a:avLst/>
            <a:gdLst>
              <a:gd name="T0" fmla="*/ 0 w 6048"/>
              <a:gd name="T1" fmla="*/ 0 h 912"/>
              <a:gd name="T2" fmla="*/ 9601200 w 6048"/>
              <a:gd name="T3" fmla="*/ 0 h 912"/>
              <a:gd name="T4" fmla="*/ 9601200 w 6048"/>
              <a:gd name="T5" fmla="*/ 1447800 h 912"/>
              <a:gd name="T6" fmla="*/ 0 w 6048"/>
              <a:gd name="T7" fmla="*/ 508000 h 9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48" h="912">
                <a:moveTo>
                  <a:pt x="0" y="0"/>
                </a:moveTo>
                <a:lnTo>
                  <a:pt x="6048" y="0"/>
                </a:lnTo>
                <a:lnTo>
                  <a:pt x="6048" y="912"/>
                </a:lnTo>
                <a:lnTo>
                  <a:pt x="0" y="320"/>
                </a:lnTo>
              </a:path>
            </a:pathLst>
          </a:custGeom>
          <a:solidFill>
            <a:schemeClr val="folHlink"/>
          </a:solidFill>
          <a:ln>
            <a:noFill/>
          </a:ln>
          <a:effectLst/>
          <a:extLst>
            <a:ext uri="{91240B29-F687-4F45-9708-019B960494DF}">
              <a14:hiddenLine xmlns:a14="http://schemas.microsoft.com/office/drawing/2010/main" w="9525" cap="flat" cmpd="sng">
                <a:solidFill>
                  <a:schemeClr val="bg2"/>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anchor="ctr"/>
          <a:lstStyle/>
          <a:p>
            <a:endParaRPr lang="en-US" dirty="0"/>
          </a:p>
        </p:txBody>
      </p:sp>
      <p:sp>
        <p:nvSpPr>
          <p:cNvPr id="10244" name="Freeform 4"/>
          <p:cNvSpPr>
            <a:spLocks/>
          </p:cNvSpPr>
          <p:nvPr/>
        </p:nvSpPr>
        <p:spPr bwMode="gray">
          <a:xfrm>
            <a:off x="0" y="4940300"/>
            <a:ext cx="9601200" cy="1917700"/>
          </a:xfrm>
          <a:custGeom>
            <a:avLst/>
            <a:gdLst>
              <a:gd name="T0" fmla="*/ 0 w 6048"/>
              <a:gd name="T1" fmla="*/ 0 h 1208"/>
              <a:gd name="T2" fmla="*/ 9601200 w 6048"/>
              <a:gd name="T3" fmla="*/ 939800 h 1208"/>
              <a:gd name="T4" fmla="*/ 9601200 w 6048"/>
              <a:gd name="T5" fmla="*/ 1917700 h 1208"/>
              <a:gd name="T6" fmla="*/ 0 w 6048"/>
              <a:gd name="T7" fmla="*/ 1917700 h 120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48" h="1208">
                <a:moveTo>
                  <a:pt x="0" y="0"/>
                </a:moveTo>
                <a:lnTo>
                  <a:pt x="6048" y="592"/>
                </a:lnTo>
                <a:lnTo>
                  <a:pt x="6048" y="1208"/>
                </a:lnTo>
                <a:lnTo>
                  <a:pt x="0" y="1208"/>
                </a:lnTo>
              </a:path>
            </a:pathLst>
          </a:custGeom>
          <a:solidFill>
            <a:schemeClr val="hlink"/>
          </a:solidFill>
          <a:ln>
            <a:noFill/>
          </a:ln>
          <a:effectLst/>
          <a:extLst>
            <a:ext uri="{91240B29-F687-4F45-9708-019B960494DF}">
              <a14:hiddenLine xmlns:a14="http://schemas.microsoft.com/office/drawing/2010/main" w="9525" cap="flat" cmpd="sng">
                <a:solidFill>
                  <a:schemeClr val="bg2"/>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anchor="ctr"/>
          <a:lstStyle/>
          <a:p>
            <a:endParaRPr lang="en-US" dirty="0"/>
          </a:p>
        </p:txBody>
      </p:sp>
      <p:sp>
        <p:nvSpPr>
          <p:cNvPr id="10245" name="Freeform 5"/>
          <p:cNvSpPr>
            <a:spLocks/>
          </p:cNvSpPr>
          <p:nvPr/>
        </p:nvSpPr>
        <p:spPr bwMode="gray">
          <a:xfrm>
            <a:off x="0" y="0"/>
            <a:ext cx="9601200" cy="3606800"/>
          </a:xfrm>
          <a:custGeom>
            <a:avLst/>
            <a:gdLst>
              <a:gd name="T0" fmla="*/ 0 w 6048"/>
              <a:gd name="T1" fmla="*/ 3606800 h 2272"/>
              <a:gd name="T2" fmla="*/ 0 w 6048"/>
              <a:gd name="T3" fmla="*/ 0 h 2272"/>
              <a:gd name="T4" fmla="*/ 9601200 w 6048"/>
              <a:gd name="T5" fmla="*/ 0 h 2272"/>
              <a:gd name="T6" fmla="*/ 9601200 w 6048"/>
              <a:gd name="T7" fmla="*/ 2197100 h 227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48" h="2272">
                <a:moveTo>
                  <a:pt x="0" y="2272"/>
                </a:moveTo>
                <a:lnTo>
                  <a:pt x="0" y="0"/>
                </a:lnTo>
                <a:lnTo>
                  <a:pt x="6048" y="0"/>
                </a:lnTo>
                <a:lnTo>
                  <a:pt x="6048" y="1384"/>
                </a:lnTo>
              </a:path>
            </a:pathLst>
          </a:custGeom>
          <a:solidFill>
            <a:schemeClr val="accent1"/>
          </a:solidFill>
          <a:ln>
            <a:noFill/>
          </a:ln>
          <a:effectLst/>
          <a:extLst>
            <a:ext uri="{91240B29-F687-4F45-9708-019B960494DF}">
              <a14:hiddenLine xmlns:a14="http://schemas.microsoft.com/office/drawing/2010/main" w="9525" cap="flat" cmpd="sng">
                <a:solidFill>
                  <a:schemeClr val="bg2"/>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anchor="ctr"/>
          <a:lstStyle/>
          <a:p>
            <a:endParaRPr lang="en-US" dirty="0"/>
          </a:p>
        </p:txBody>
      </p:sp>
      <p:sp>
        <p:nvSpPr>
          <p:cNvPr id="10246" name="MMCOA_SectionTitle"/>
          <p:cNvSpPr txBox="1">
            <a:spLocks noChangeArrowheads="1"/>
          </p:cNvSpPr>
          <p:nvPr/>
        </p:nvSpPr>
        <p:spPr bwMode="invGray">
          <a:xfrm>
            <a:off x="731520" y="1280160"/>
            <a:ext cx="7620000"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a:spAutoFit/>
          </a:bodyPr>
          <a:lstStyle>
            <a:lvl1pPr eaLnBrk="0" hangingPunct="0">
              <a:defRPr sz="2000">
                <a:solidFill>
                  <a:schemeClr val="tx1"/>
                </a:solidFill>
                <a:latin typeface="Arial" pitchFamily="34" charset="0"/>
                <a:ea typeface="MS PGothic" pitchFamily="34" charset="-128"/>
              </a:defRPr>
            </a:lvl1pPr>
            <a:lvl2pPr marL="742950" indent="-285750" eaLnBrk="0" hangingPunct="0">
              <a:defRPr sz="2000">
                <a:solidFill>
                  <a:schemeClr val="tx1"/>
                </a:solidFill>
                <a:latin typeface="Arial" pitchFamily="34" charset="0"/>
                <a:ea typeface="MS PGothic" pitchFamily="34" charset="-128"/>
              </a:defRPr>
            </a:lvl2pPr>
            <a:lvl3pPr marL="1143000" indent="-228600" eaLnBrk="0" hangingPunct="0">
              <a:defRPr sz="2000">
                <a:solidFill>
                  <a:schemeClr val="tx1"/>
                </a:solidFill>
                <a:latin typeface="Arial" pitchFamily="34" charset="0"/>
                <a:ea typeface="MS PGothic" pitchFamily="34" charset="-128"/>
              </a:defRPr>
            </a:lvl3pPr>
            <a:lvl4pPr marL="1600200" indent="-228600" eaLnBrk="0" hangingPunct="0">
              <a:defRPr sz="2000">
                <a:solidFill>
                  <a:schemeClr val="tx1"/>
                </a:solidFill>
                <a:latin typeface="Arial" pitchFamily="34" charset="0"/>
                <a:ea typeface="MS PGothic" pitchFamily="34" charset="-128"/>
              </a:defRPr>
            </a:lvl4pPr>
            <a:lvl5pPr marL="2057400" indent="-228600" eaLnBrk="0" hangingPunct="0">
              <a:defRPr sz="2000">
                <a:solidFill>
                  <a:schemeClr val="tx1"/>
                </a:solidFill>
                <a:latin typeface="Arial" pitchFamily="34" charset="0"/>
                <a:ea typeface="MS PGothic" pitchFamily="34" charset="-128"/>
              </a:defRPr>
            </a:lvl5pPr>
            <a:lvl6pPr marL="2514600" indent="-228600" algn="ctr" eaLnBrk="0" fontAlgn="base" hangingPunct="0">
              <a:lnSpc>
                <a:spcPct val="86000"/>
              </a:lnSpc>
              <a:spcBef>
                <a:spcPct val="0"/>
              </a:spcBef>
              <a:spcAft>
                <a:spcPct val="0"/>
              </a:spcAft>
              <a:defRPr sz="2000">
                <a:solidFill>
                  <a:schemeClr val="tx1"/>
                </a:solidFill>
                <a:latin typeface="Arial" pitchFamily="34" charset="0"/>
                <a:ea typeface="MS PGothic" pitchFamily="34" charset="-128"/>
              </a:defRPr>
            </a:lvl6pPr>
            <a:lvl7pPr marL="2971800" indent="-228600" algn="ctr" eaLnBrk="0" fontAlgn="base" hangingPunct="0">
              <a:lnSpc>
                <a:spcPct val="86000"/>
              </a:lnSpc>
              <a:spcBef>
                <a:spcPct val="0"/>
              </a:spcBef>
              <a:spcAft>
                <a:spcPct val="0"/>
              </a:spcAft>
              <a:defRPr sz="2000">
                <a:solidFill>
                  <a:schemeClr val="tx1"/>
                </a:solidFill>
                <a:latin typeface="Arial" pitchFamily="34" charset="0"/>
                <a:ea typeface="MS PGothic" pitchFamily="34" charset="-128"/>
              </a:defRPr>
            </a:lvl7pPr>
            <a:lvl8pPr marL="3429000" indent="-228600" algn="ctr" eaLnBrk="0" fontAlgn="base" hangingPunct="0">
              <a:lnSpc>
                <a:spcPct val="86000"/>
              </a:lnSpc>
              <a:spcBef>
                <a:spcPct val="0"/>
              </a:spcBef>
              <a:spcAft>
                <a:spcPct val="0"/>
              </a:spcAft>
              <a:defRPr sz="2000">
                <a:solidFill>
                  <a:schemeClr val="tx1"/>
                </a:solidFill>
                <a:latin typeface="Arial" pitchFamily="34" charset="0"/>
                <a:ea typeface="MS PGothic" pitchFamily="34" charset="-128"/>
              </a:defRPr>
            </a:lvl8pPr>
            <a:lvl9pPr marL="3886200" indent="-228600" algn="ctr" eaLnBrk="0" fontAlgn="base" hangingPunct="0">
              <a:lnSpc>
                <a:spcPct val="86000"/>
              </a:lnSpc>
              <a:spcBef>
                <a:spcPct val="0"/>
              </a:spcBef>
              <a:spcAft>
                <a:spcPct val="0"/>
              </a:spcAft>
              <a:defRPr sz="2000">
                <a:solidFill>
                  <a:schemeClr val="tx1"/>
                </a:solidFill>
                <a:latin typeface="Arial" pitchFamily="34" charset="0"/>
                <a:ea typeface="MS PGothic" pitchFamily="34" charset="-128"/>
              </a:defRPr>
            </a:lvl9pPr>
          </a:lstStyle>
          <a:p>
            <a:pPr algn="l" eaLnBrk="1" hangingPunct="1"/>
            <a:r>
              <a:rPr lang="en-US" sz="4000" dirty="0">
                <a:solidFill>
                  <a:srgbClr val="FFFFFF"/>
                </a:solidFill>
                <a:latin typeface="Calibri" panose="020F0502020204030204" pitchFamily="34" charset="0"/>
              </a:rPr>
              <a:t>REPRESENTATIONS &amp; WARRANTIES INSURANCE</a:t>
            </a:r>
          </a:p>
        </p:txBody>
      </p:sp>
      <p:sp>
        <p:nvSpPr>
          <p:cNvPr id="7" name="Slide Number Placeholder 3"/>
          <p:cNvSpPr>
            <a:spLocks noGrp="1"/>
          </p:cNvSpPr>
          <p:nvPr>
            <p:ph type="sldNum" sz="quarter" idx="10"/>
          </p:nvPr>
        </p:nvSpPr>
        <p:spPr>
          <a:xfrm>
            <a:off x="8691563" y="6483350"/>
            <a:ext cx="447675" cy="184666"/>
          </a:xfrm>
          <a:noFill/>
        </p:spPr>
        <p:txBody>
          <a:bodyPr/>
          <a:lstStyle>
            <a:lvl1pPr eaLnBrk="0" hangingPunct="0">
              <a:defRPr sz="2000">
                <a:solidFill>
                  <a:schemeClr val="tx1"/>
                </a:solidFill>
                <a:latin typeface="Arial" pitchFamily="34" charset="0"/>
                <a:ea typeface="MS PGothic" pitchFamily="34" charset="-128"/>
              </a:defRPr>
            </a:lvl1pPr>
            <a:lvl2pPr marL="742950" indent="-285750" eaLnBrk="0" hangingPunct="0">
              <a:defRPr sz="2000">
                <a:solidFill>
                  <a:schemeClr val="tx1"/>
                </a:solidFill>
                <a:latin typeface="Arial" pitchFamily="34" charset="0"/>
                <a:ea typeface="MS PGothic" pitchFamily="34" charset="-128"/>
              </a:defRPr>
            </a:lvl2pPr>
            <a:lvl3pPr marL="1143000" indent="-228600" eaLnBrk="0" hangingPunct="0">
              <a:defRPr sz="2000">
                <a:solidFill>
                  <a:schemeClr val="tx1"/>
                </a:solidFill>
                <a:latin typeface="Arial" pitchFamily="34" charset="0"/>
                <a:ea typeface="MS PGothic" pitchFamily="34" charset="-128"/>
              </a:defRPr>
            </a:lvl3pPr>
            <a:lvl4pPr marL="1600200" indent="-228600" eaLnBrk="0" hangingPunct="0">
              <a:defRPr sz="2000">
                <a:solidFill>
                  <a:schemeClr val="tx1"/>
                </a:solidFill>
                <a:latin typeface="Arial" pitchFamily="34" charset="0"/>
                <a:ea typeface="MS PGothic" pitchFamily="34" charset="-128"/>
              </a:defRPr>
            </a:lvl4pPr>
            <a:lvl5pPr marL="2057400" indent="-228600" eaLnBrk="0" hangingPunct="0">
              <a:defRPr sz="2000">
                <a:solidFill>
                  <a:schemeClr val="tx1"/>
                </a:solidFill>
                <a:latin typeface="Arial" pitchFamily="34" charset="0"/>
                <a:ea typeface="MS PGothic" pitchFamily="34" charset="-128"/>
              </a:defRPr>
            </a:lvl5pPr>
            <a:lvl6pPr marL="2514600" indent="-228600" algn="ctr" eaLnBrk="0" fontAlgn="base" hangingPunct="0">
              <a:lnSpc>
                <a:spcPct val="86000"/>
              </a:lnSpc>
              <a:spcBef>
                <a:spcPct val="0"/>
              </a:spcBef>
              <a:spcAft>
                <a:spcPct val="0"/>
              </a:spcAft>
              <a:defRPr sz="2000">
                <a:solidFill>
                  <a:schemeClr val="tx1"/>
                </a:solidFill>
                <a:latin typeface="Arial" pitchFamily="34" charset="0"/>
                <a:ea typeface="MS PGothic" pitchFamily="34" charset="-128"/>
              </a:defRPr>
            </a:lvl6pPr>
            <a:lvl7pPr marL="2971800" indent="-228600" algn="ctr" eaLnBrk="0" fontAlgn="base" hangingPunct="0">
              <a:lnSpc>
                <a:spcPct val="86000"/>
              </a:lnSpc>
              <a:spcBef>
                <a:spcPct val="0"/>
              </a:spcBef>
              <a:spcAft>
                <a:spcPct val="0"/>
              </a:spcAft>
              <a:defRPr sz="2000">
                <a:solidFill>
                  <a:schemeClr val="tx1"/>
                </a:solidFill>
                <a:latin typeface="Arial" pitchFamily="34" charset="0"/>
                <a:ea typeface="MS PGothic" pitchFamily="34" charset="-128"/>
              </a:defRPr>
            </a:lvl7pPr>
            <a:lvl8pPr marL="3429000" indent="-228600" algn="ctr" eaLnBrk="0" fontAlgn="base" hangingPunct="0">
              <a:lnSpc>
                <a:spcPct val="86000"/>
              </a:lnSpc>
              <a:spcBef>
                <a:spcPct val="0"/>
              </a:spcBef>
              <a:spcAft>
                <a:spcPct val="0"/>
              </a:spcAft>
              <a:defRPr sz="2000">
                <a:solidFill>
                  <a:schemeClr val="tx1"/>
                </a:solidFill>
                <a:latin typeface="Arial" pitchFamily="34" charset="0"/>
                <a:ea typeface="MS PGothic" pitchFamily="34" charset="-128"/>
              </a:defRPr>
            </a:lvl8pPr>
            <a:lvl9pPr marL="3886200" indent="-228600" algn="ctr" eaLnBrk="0" fontAlgn="base" hangingPunct="0">
              <a:lnSpc>
                <a:spcPct val="86000"/>
              </a:lnSpc>
              <a:spcBef>
                <a:spcPct val="0"/>
              </a:spcBef>
              <a:spcAft>
                <a:spcPct val="0"/>
              </a:spcAft>
              <a:defRPr sz="2000">
                <a:solidFill>
                  <a:schemeClr val="tx1"/>
                </a:solidFill>
                <a:latin typeface="Arial" pitchFamily="34" charset="0"/>
                <a:ea typeface="MS PGothic" pitchFamily="34" charset="-128"/>
              </a:defRPr>
            </a:lvl9pPr>
          </a:lstStyle>
          <a:p>
            <a:pPr eaLnBrk="1" hangingPunct="1"/>
            <a:fld id="{B76C61AB-D8AC-4AC3-9522-35B15DE9ABD9}" type="slidenum">
              <a:rPr lang="en-US" sz="1200">
                <a:solidFill>
                  <a:schemeClr val="bg1"/>
                </a:solidFill>
                <a:latin typeface="Calibri" panose="020F0502020204030204" pitchFamily="34" charset="0"/>
              </a:rPr>
              <a:pPr eaLnBrk="1" hangingPunct="1"/>
              <a:t>6</a:t>
            </a:fld>
            <a:endParaRPr lang="en-US" sz="1200" dirty="0">
              <a:solidFill>
                <a:schemeClr val="bg1"/>
              </a:solidFill>
              <a:latin typeface="Calibri" panose="020F0502020204030204" pitchFamily="34" charset="0"/>
            </a:endParaRPr>
          </a:p>
        </p:txBody>
      </p:sp>
    </p:spTree>
    <p:custDataLst>
      <p:tags r:id="rId1"/>
    </p:custDataLst>
    <p:extLst>
      <p:ext uri="{BB962C8B-B14F-4D97-AF65-F5344CB8AC3E}">
        <p14:creationId xmlns:p14="http://schemas.microsoft.com/office/powerpoint/2010/main" val="25055428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3"/>
          <p:cNvSpPr>
            <a:spLocks noGrp="1"/>
          </p:cNvSpPr>
          <p:nvPr>
            <p:ph type="sldNum" sz="quarter" idx="10"/>
          </p:nvPr>
        </p:nvSpPr>
        <p:spPr>
          <a:xfrm>
            <a:off x="8691563" y="6483350"/>
            <a:ext cx="447675" cy="184666"/>
          </a:xfrm>
          <a:noFill/>
        </p:spPr>
        <p:txBody>
          <a:bodyPr/>
          <a:lstStyle>
            <a:lvl1pPr eaLnBrk="0" hangingPunct="0">
              <a:defRPr sz="2000">
                <a:solidFill>
                  <a:schemeClr val="tx1"/>
                </a:solidFill>
                <a:latin typeface="Arial" pitchFamily="34" charset="0"/>
                <a:ea typeface="MS PGothic" pitchFamily="34" charset="-128"/>
              </a:defRPr>
            </a:lvl1pPr>
            <a:lvl2pPr marL="742950" indent="-285750" eaLnBrk="0" hangingPunct="0">
              <a:defRPr sz="2000">
                <a:solidFill>
                  <a:schemeClr val="tx1"/>
                </a:solidFill>
                <a:latin typeface="Arial" pitchFamily="34" charset="0"/>
                <a:ea typeface="MS PGothic" pitchFamily="34" charset="-128"/>
              </a:defRPr>
            </a:lvl2pPr>
            <a:lvl3pPr marL="1143000" indent="-228600" eaLnBrk="0" hangingPunct="0">
              <a:defRPr sz="2000">
                <a:solidFill>
                  <a:schemeClr val="tx1"/>
                </a:solidFill>
                <a:latin typeface="Arial" pitchFamily="34" charset="0"/>
                <a:ea typeface="MS PGothic" pitchFamily="34" charset="-128"/>
              </a:defRPr>
            </a:lvl3pPr>
            <a:lvl4pPr marL="1600200" indent="-228600" eaLnBrk="0" hangingPunct="0">
              <a:defRPr sz="2000">
                <a:solidFill>
                  <a:schemeClr val="tx1"/>
                </a:solidFill>
                <a:latin typeface="Arial" pitchFamily="34" charset="0"/>
                <a:ea typeface="MS PGothic" pitchFamily="34" charset="-128"/>
              </a:defRPr>
            </a:lvl4pPr>
            <a:lvl5pPr marL="2057400" indent="-228600" eaLnBrk="0" hangingPunct="0">
              <a:defRPr sz="2000">
                <a:solidFill>
                  <a:schemeClr val="tx1"/>
                </a:solidFill>
                <a:latin typeface="Arial" pitchFamily="34" charset="0"/>
                <a:ea typeface="MS PGothic" pitchFamily="34" charset="-128"/>
              </a:defRPr>
            </a:lvl5pPr>
            <a:lvl6pPr marL="2514600" indent="-228600" algn="ctr" eaLnBrk="0" fontAlgn="base" hangingPunct="0">
              <a:lnSpc>
                <a:spcPct val="86000"/>
              </a:lnSpc>
              <a:spcBef>
                <a:spcPct val="0"/>
              </a:spcBef>
              <a:spcAft>
                <a:spcPct val="0"/>
              </a:spcAft>
              <a:defRPr sz="2000">
                <a:solidFill>
                  <a:schemeClr val="tx1"/>
                </a:solidFill>
                <a:latin typeface="Arial" pitchFamily="34" charset="0"/>
                <a:ea typeface="MS PGothic" pitchFamily="34" charset="-128"/>
              </a:defRPr>
            </a:lvl6pPr>
            <a:lvl7pPr marL="2971800" indent="-228600" algn="ctr" eaLnBrk="0" fontAlgn="base" hangingPunct="0">
              <a:lnSpc>
                <a:spcPct val="86000"/>
              </a:lnSpc>
              <a:spcBef>
                <a:spcPct val="0"/>
              </a:spcBef>
              <a:spcAft>
                <a:spcPct val="0"/>
              </a:spcAft>
              <a:defRPr sz="2000">
                <a:solidFill>
                  <a:schemeClr val="tx1"/>
                </a:solidFill>
                <a:latin typeface="Arial" pitchFamily="34" charset="0"/>
                <a:ea typeface="MS PGothic" pitchFamily="34" charset="-128"/>
              </a:defRPr>
            </a:lvl7pPr>
            <a:lvl8pPr marL="3429000" indent="-228600" algn="ctr" eaLnBrk="0" fontAlgn="base" hangingPunct="0">
              <a:lnSpc>
                <a:spcPct val="86000"/>
              </a:lnSpc>
              <a:spcBef>
                <a:spcPct val="0"/>
              </a:spcBef>
              <a:spcAft>
                <a:spcPct val="0"/>
              </a:spcAft>
              <a:defRPr sz="2000">
                <a:solidFill>
                  <a:schemeClr val="tx1"/>
                </a:solidFill>
                <a:latin typeface="Arial" pitchFamily="34" charset="0"/>
                <a:ea typeface="MS PGothic" pitchFamily="34" charset="-128"/>
              </a:defRPr>
            </a:lvl8pPr>
            <a:lvl9pPr marL="3886200" indent="-228600" algn="ctr" eaLnBrk="0" fontAlgn="base" hangingPunct="0">
              <a:lnSpc>
                <a:spcPct val="86000"/>
              </a:lnSpc>
              <a:spcBef>
                <a:spcPct val="0"/>
              </a:spcBef>
              <a:spcAft>
                <a:spcPct val="0"/>
              </a:spcAft>
              <a:defRPr sz="2000">
                <a:solidFill>
                  <a:schemeClr val="tx1"/>
                </a:solidFill>
                <a:latin typeface="Arial" pitchFamily="34" charset="0"/>
                <a:ea typeface="MS PGothic" pitchFamily="34" charset="-128"/>
              </a:defRPr>
            </a:lvl9pPr>
          </a:lstStyle>
          <a:p>
            <a:pPr eaLnBrk="1" hangingPunct="1"/>
            <a:fld id="{B76C61AB-D8AC-4AC3-9522-35B15DE9ABD9}" type="slidenum">
              <a:rPr lang="en-US" sz="1200">
                <a:solidFill>
                  <a:schemeClr val="accent1"/>
                </a:solidFill>
                <a:latin typeface="Calibri" panose="020F0502020204030204" pitchFamily="34" charset="0"/>
              </a:rPr>
              <a:pPr eaLnBrk="1" hangingPunct="1"/>
              <a:t>7</a:t>
            </a:fld>
            <a:endParaRPr lang="en-US" sz="1200" dirty="0">
              <a:solidFill>
                <a:schemeClr val="accent1"/>
              </a:solidFill>
              <a:latin typeface="Calibri" panose="020F0502020204030204" pitchFamily="34" charset="0"/>
            </a:endParaRPr>
          </a:p>
        </p:txBody>
      </p:sp>
      <p:sp>
        <p:nvSpPr>
          <p:cNvPr id="11268" name="Rectangle 2"/>
          <p:cNvSpPr>
            <a:spLocks noGrp="1" noChangeArrowheads="1"/>
          </p:cNvSpPr>
          <p:nvPr>
            <p:ph type="title"/>
          </p:nvPr>
        </p:nvSpPr>
        <p:spPr>
          <a:xfrm>
            <a:off x="455613" y="548640"/>
            <a:ext cx="8686800" cy="690562"/>
          </a:xfrm>
        </p:spPr>
        <p:txBody>
          <a:bodyPr/>
          <a:lstStyle/>
          <a:p>
            <a:pPr eaLnBrk="1" hangingPunct="1"/>
            <a:r>
              <a:rPr lang="en-US" sz="3200" b="1" dirty="0">
                <a:latin typeface="Calibri" panose="020F0502020204030204" pitchFamily="34" charset="0"/>
              </a:rPr>
              <a:t>Reps &amp; Warranties Insurance Overview</a:t>
            </a:r>
            <a:br>
              <a:rPr lang="en-US" sz="2800" dirty="0"/>
            </a:br>
            <a:endParaRPr lang="en-US" sz="2800" dirty="0"/>
          </a:p>
        </p:txBody>
      </p:sp>
      <p:sp>
        <p:nvSpPr>
          <p:cNvPr id="2" name="Content Placeholder 1"/>
          <p:cNvSpPr>
            <a:spLocks noGrp="1"/>
          </p:cNvSpPr>
          <p:nvPr>
            <p:ph idx="1"/>
          </p:nvPr>
        </p:nvSpPr>
        <p:spPr>
          <a:xfrm>
            <a:off x="455613" y="1097281"/>
            <a:ext cx="8686800" cy="2534440"/>
          </a:xfrm>
        </p:spPr>
        <p:txBody>
          <a:bodyPr/>
          <a:lstStyle/>
          <a:p>
            <a:pPr marL="0" indent="0">
              <a:spcBef>
                <a:spcPts val="0"/>
              </a:spcBef>
              <a:spcAft>
                <a:spcPts val="1200"/>
              </a:spcAft>
              <a:buNone/>
            </a:pPr>
            <a:r>
              <a:rPr lang="en-US" b="1" dirty="0">
                <a:solidFill>
                  <a:schemeClr val="accent6"/>
                </a:solidFill>
                <a:latin typeface="Calibri" panose="020F0502020204030204" pitchFamily="34" charset="0"/>
              </a:rPr>
              <a:t>Provides coverage for financial losses resulting from breaches of representations and warranties made by target company or sellers contained in purchase agreement</a:t>
            </a:r>
          </a:p>
          <a:p>
            <a:pPr marL="457200" indent="-228600">
              <a:spcBef>
                <a:spcPts val="0"/>
              </a:spcBef>
              <a:spcAft>
                <a:spcPts val="1200"/>
              </a:spcAft>
              <a:buFont typeface="Arial" panose="020B0604020202020204" pitchFamily="34" charset="0"/>
              <a:buChar char="•"/>
            </a:pPr>
            <a:r>
              <a:rPr lang="en-US" sz="1600" dirty="0">
                <a:solidFill>
                  <a:schemeClr val="accent1"/>
                </a:solidFill>
                <a:latin typeface="Calibri" panose="020F0502020204030204" pitchFamily="34" charset="0"/>
              </a:rPr>
              <a:t>Protects an insured from unanticipated (unknown) losses that may arise subsequent to the closing</a:t>
            </a:r>
          </a:p>
          <a:p>
            <a:pPr marL="457200" indent="-228600">
              <a:spcBef>
                <a:spcPts val="0"/>
              </a:spcBef>
              <a:spcAft>
                <a:spcPts val="1200"/>
              </a:spcAft>
              <a:buFont typeface="Arial" panose="020B0604020202020204" pitchFamily="34" charset="0"/>
              <a:buChar char="•"/>
            </a:pPr>
            <a:r>
              <a:rPr lang="en-US" sz="1600" dirty="0">
                <a:solidFill>
                  <a:schemeClr val="accent1"/>
                </a:solidFill>
                <a:latin typeface="Calibri" panose="020F0502020204030204" pitchFamily="34" charset="0"/>
              </a:rPr>
              <a:t>Reps &amp; warranties insurance generally covers all reps &amp; warranties in the purchase agreement</a:t>
            </a:r>
          </a:p>
          <a:p>
            <a:pPr marL="457200" indent="-228600">
              <a:spcBef>
                <a:spcPts val="0"/>
              </a:spcBef>
              <a:spcAft>
                <a:spcPts val="1200"/>
              </a:spcAft>
              <a:buFont typeface="Arial" panose="020B0604020202020204" pitchFamily="34" charset="0"/>
              <a:buChar char="•"/>
            </a:pPr>
            <a:r>
              <a:rPr lang="en-US" sz="1600" dirty="0">
                <a:solidFill>
                  <a:schemeClr val="accent1"/>
                </a:solidFill>
                <a:latin typeface="Calibri" panose="020F0502020204030204" pitchFamily="34" charset="0"/>
              </a:rPr>
              <a:t>Either buyer or seller can be the insured under the policy</a:t>
            </a:r>
          </a:p>
          <a:p>
            <a:pPr marL="0" indent="0">
              <a:spcBef>
                <a:spcPts val="0"/>
              </a:spcBef>
              <a:buNone/>
            </a:pPr>
            <a:r>
              <a:rPr lang="en-US" b="1" dirty="0">
                <a:solidFill>
                  <a:schemeClr val="accent6"/>
                </a:solidFill>
                <a:latin typeface="Calibri" panose="020F0502020204030204" pitchFamily="34" charset="0"/>
              </a:rPr>
              <a:t>Reps &amp; Warranties Insurance: Typical Uses</a:t>
            </a:r>
          </a:p>
          <a:p>
            <a:pPr marL="0" indent="0">
              <a:buNone/>
            </a:pPr>
            <a:endParaRPr lang="en-US" dirty="0"/>
          </a:p>
        </p:txBody>
      </p:sp>
      <p:graphicFrame>
        <p:nvGraphicFramePr>
          <p:cNvPr id="5" name="Group 207"/>
          <p:cNvGraphicFramePr>
            <a:graphicFrameLocks noGrp="1"/>
          </p:cNvGraphicFramePr>
          <p:nvPr>
            <p:extLst>
              <p:ext uri="{D42A27DB-BD31-4B8C-83A1-F6EECF244321}">
                <p14:modId xmlns:p14="http://schemas.microsoft.com/office/powerpoint/2010/main" val="1753689453"/>
              </p:ext>
            </p:extLst>
          </p:nvPr>
        </p:nvGraphicFramePr>
        <p:xfrm>
          <a:off x="629726" y="3812909"/>
          <a:ext cx="8678175" cy="2550797"/>
        </p:xfrm>
        <a:graphic>
          <a:graphicData uri="http://schemas.openxmlformats.org/drawingml/2006/table">
            <a:tbl>
              <a:tblPr/>
              <a:tblGrid>
                <a:gridCol w="4339884">
                  <a:extLst>
                    <a:ext uri="{9D8B030D-6E8A-4147-A177-3AD203B41FA5}">
                      <a16:colId xmlns:a16="http://schemas.microsoft.com/office/drawing/2014/main" val="20000"/>
                    </a:ext>
                  </a:extLst>
                </a:gridCol>
                <a:gridCol w="4338291">
                  <a:extLst>
                    <a:ext uri="{9D8B030D-6E8A-4147-A177-3AD203B41FA5}">
                      <a16:colId xmlns:a16="http://schemas.microsoft.com/office/drawing/2014/main" val="20001"/>
                    </a:ext>
                  </a:extLst>
                </a:gridCol>
              </a:tblGrid>
              <a:tr h="421507">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lang="en-US" sz="1600" b="1" dirty="0">
                          <a:solidFill>
                            <a:schemeClr val="accent1"/>
                          </a:solidFill>
                          <a:latin typeface="Calibri" panose="020F0502020204030204" pitchFamily="34" charset="0"/>
                          <a:ea typeface="+mn-ea"/>
                          <a:cs typeface="+mn-cs"/>
                        </a:rPr>
                        <a:t>Buyers</a:t>
                      </a:r>
                    </a:p>
                  </a:txBody>
                  <a:tcPr marL="71882" marR="71882" marT="71887" marB="71887" horzOverflow="overflow">
                    <a:lnL cap="flat">
                      <a:noFill/>
                    </a:lnL>
                    <a:lnR cap="flat">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cap="flat">
                      <a:noFill/>
                    </a:lnTlToBr>
                    <a:lnBlToTr cap="flat">
                      <a:noFill/>
                    </a:lnBlToTr>
                    <a:no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lang="en-US" sz="1600" b="1" dirty="0">
                          <a:solidFill>
                            <a:schemeClr val="accent1"/>
                          </a:solidFill>
                          <a:latin typeface="Calibri" panose="020F0502020204030204" pitchFamily="34" charset="0"/>
                          <a:ea typeface="+mn-ea"/>
                          <a:cs typeface="+mn-cs"/>
                        </a:rPr>
                        <a:t>Sellers</a:t>
                      </a:r>
                    </a:p>
                  </a:txBody>
                  <a:tcPr marL="71882" marR="71882" marT="71887" marB="71887" horzOverflow="overflow">
                    <a:lnL cap="flat">
                      <a:noFill/>
                    </a:lnL>
                    <a:lnR cap="flat">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cap="flat">
                      <a:noFill/>
                    </a:lnTlToBr>
                    <a:lnBlToTr cap="flat">
                      <a:noFill/>
                    </a:lnBlToTr>
                    <a:noFill/>
                  </a:tcPr>
                </a:tc>
                <a:extLst>
                  <a:ext uri="{0D108BD9-81ED-4DB2-BD59-A6C34878D82A}">
                    <a16:rowId xmlns:a16="http://schemas.microsoft.com/office/drawing/2014/main" val="10000"/>
                  </a:ext>
                </a:extLst>
              </a:tr>
              <a:tr h="1657120">
                <a:tc>
                  <a:txBody>
                    <a:bodyPr/>
                    <a:lstStyle/>
                    <a:p>
                      <a:pPr marL="457200" marR="0" lvl="0" indent="-228600" algn="l" defTabSz="914400" rtl="0" eaLnBrk="1" fontAlgn="base" latinLnBrk="0" hangingPunct="1">
                        <a:lnSpc>
                          <a:spcPct val="100000"/>
                        </a:lnSpc>
                        <a:spcBef>
                          <a:spcPts val="0"/>
                        </a:spcBef>
                        <a:spcAft>
                          <a:spcPts val="600"/>
                        </a:spcAft>
                        <a:buClrTx/>
                        <a:buSzTx/>
                        <a:buFontTx/>
                        <a:buChar char="•"/>
                        <a:tabLst/>
                      </a:pPr>
                      <a:r>
                        <a:rPr kumimoji="0" lang="en-US" sz="1400" b="0" i="0" u="none" strike="noStrike" cap="none" normalizeH="0" baseline="0" dirty="0">
                          <a:ln>
                            <a:noFill/>
                          </a:ln>
                          <a:solidFill>
                            <a:schemeClr val="accent6">
                              <a:lumMod val="75000"/>
                            </a:schemeClr>
                          </a:solidFill>
                          <a:effectLst/>
                          <a:latin typeface="Calibri" panose="020F0502020204030204" pitchFamily="34" charset="0"/>
                          <a:ea typeface="MS PGothic" pitchFamily="34" charset="-128"/>
                        </a:rPr>
                        <a:t>Increase maximum indemnity /</a:t>
                      </a:r>
                      <a:br>
                        <a:rPr kumimoji="0" lang="en-US" sz="1400" b="0" i="0" u="none" strike="noStrike" cap="none" normalizeH="0" baseline="0" dirty="0">
                          <a:ln>
                            <a:noFill/>
                          </a:ln>
                          <a:solidFill>
                            <a:schemeClr val="accent6">
                              <a:lumMod val="75000"/>
                            </a:schemeClr>
                          </a:solidFill>
                          <a:effectLst/>
                          <a:latin typeface="Calibri" panose="020F0502020204030204" pitchFamily="34" charset="0"/>
                          <a:ea typeface="MS PGothic" pitchFamily="34" charset="-128"/>
                        </a:rPr>
                      </a:br>
                      <a:r>
                        <a:rPr kumimoji="0" lang="en-US" sz="1400" b="0" i="0" u="none" strike="noStrike" cap="none" normalizeH="0" baseline="0" dirty="0">
                          <a:ln>
                            <a:noFill/>
                          </a:ln>
                          <a:solidFill>
                            <a:schemeClr val="accent6">
                              <a:lumMod val="75000"/>
                            </a:schemeClr>
                          </a:solidFill>
                          <a:effectLst/>
                          <a:latin typeface="Calibri" panose="020F0502020204030204" pitchFamily="34" charset="0"/>
                          <a:ea typeface="MS PGothic" pitchFamily="34" charset="-128"/>
                        </a:rPr>
                        <a:t>extend survival period for breaches</a:t>
                      </a:r>
                      <a:br>
                        <a:rPr kumimoji="0" lang="en-US" sz="1400" b="0" i="0" u="none" strike="noStrike" cap="none" normalizeH="0" baseline="0" dirty="0">
                          <a:ln>
                            <a:noFill/>
                          </a:ln>
                          <a:solidFill>
                            <a:schemeClr val="accent6">
                              <a:lumMod val="75000"/>
                            </a:schemeClr>
                          </a:solidFill>
                          <a:effectLst/>
                          <a:latin typeface="Calibri" panose="020F0502020204030204" pitchFamily="34" charset="0"/>
                          <a:ea typeface="MS PGothic" pitchFamily="34" charset="-128"/>
                        </a:rPr>
                      </a:br>
                      <a:r>
                        <a:rPr kumimoji="0" lang="en-US" sz="1400" b="0" i="0" u="none" strike="noStrike" cap="none" normalizeH="0" baseline="0" dirty="0">
                          <a:ln>
                            <a:noFill/>
                          </a:ln>
                          <a:solidFill>
                            <a:schemeClr val="accent6">
                              <a:lumMod val="75000"/>
                            </a:schemeClr>
                          </a:solidFill>
                          <a:effectLst/>
                          <a:latin typeface="Calibri" panose="020F0502020204030204" pitchFamily="34" charset="0"/>
                          <a:ea typeface="MS PGothic" pitchFamily="34" charset="-128"/>
                        </a:rPr>
                        <a:t>of reps &amp; warranties</a:t>
                      </a:r>
                    </a:p>
                    <a:p>
                      <a:pPr marL="457200" marR="0" lvl="0" indent="-228600" algn="l" defTabSz="914400" rtl="0" eaLnBrk="1" fontAlgn="base" latinLnBrk="0" hangingPunct="1">
                        <a:lnSpc>
                          <a:spcPct val="100000"/>
                        </a:lnSpc>
                        <a:spcBef>
                          <a:spcPts val="0"/>
                        </a:spcBef>
                        <a:spcAft>
                          <a:spcPts val="600"/>
                        </a:spcAft>
                        <a:buClrTx/>
                        <a:buSzTx/>
                        <a:buFontTx/>
                        <a:buChar char="•"/>
                        <a:tabLst/>
                        <a:defRPr/>
                      </a:pPr>
                      <a:r>
                        <a:rPr kumimoji="0" lang="en-US" sz="1400" b="0" i="0" u="none" strike="noStrike" cap="none" normalizeH="0" baseline="0" dirty="0">
                          <a:ln>
                            <a:noFill/>
                          </a:ln>
                          <a:solidFill>
                            <a:schemeClr val="accent6">
                              <a:lumMod val="75000"/>
                            </a:schemeClr>
                          </a:solidFill>
                          <a:effectLst/>
                          <a:latin typeface="Calibri" panose="020F0502020204030204" pitchFamily="34" charset="0"/>
                          <a:ea typeface="MS PGothic" pitchFamily="34" charset="-128"/>
                        </a:rPr>
                        <a:t>Provide recourse when no seller</a:t>
                      </a:r>
                      <a:br>
                        <a:rPr kumimoji="0" lang="en-US" sz="1400" b="0" i="0" u="none" strike="noStrike" cap="none" normalizeH="0" baseline="0" dirty="0">
                          <a:ln>
                            <a:noFill/>
                          </a:ln>
                          <a:solidFill>
                            <a:schemeClr val="accent6">
                              <a:lumMod val="75000"/>
                            </a:schemeClr>
                          </a:solidFill>
                          <a:effectLst/>
                          <a:latin typeface="Calibri" panose="020F0502020204030204" pitchFamily="34" charset="0"/>
                          <a:ea typeface="MS PGothic" pitchFamily="34" charset="-128"/>
                        </a:rPr>
                      </a:br>
                      <a:r>
                        <a:rPr kumimoji="0" lang="en-US" sz="1400" b="0" i="0" u="none" strike="noStrike" cap="none" normalizeH="0" baseline="0" dirty="0">
                          <a:ln>
                            <a:noFill/>
                          </a:ln>
                          <a:solidFill>
                            <a:schemeClr val="accent6">
                              <a:lumMod val="75000"/>
                            </a:schemeClr>
                          </a:solidFill>
                          <a:effectLst/>
                          <a:latin typeface="Calibri" panose="020F0502020204030204" pitchFamily="34" charset="0"/>
                          <a:ea typeface="MS PGothic" pitchFamily="34" charset="-128"/>
                        </a:rPr>
                        <a:t>indemnity possible</a:t>
                      </a:r>
                    </a:p>
                    <a:p>
                      <a:pPr marL="457200" marR="0" lvl="0" indent="-228600" algn="l" defTabSz="914400" rtl="0" eaLnBrk="1" fontAlgn="base" latinLnBrk="0" hangingPunct="1">
                        <a:lnSpc>
                          <a:spcPct val="100000"/>
                        </a:lnSpc>
                        <a:spcBef>
                          <a:spcPts val="0"/>
                        </a:spcBef>
                        <a:spcAft>
                          <a:spcPts val="600"/>
                        </a:spcAft>
                        <a:buClrTx/>
                        <a:buSzTx/>
                        <a:buFontTx/>
                        <a:buChar char="•"/>
                        <a:tabLst/>
                        <a:defRPr/>
                      </a:pPr>
                      <a:r>
                        <a:rPr kumimoji="0" lang="en-US" sz="1400" b="0" i="0" u="none" strike="noStrike" cap="none" normalizeH="0" baseline="0" dirty="0">
                          <a:ln>
                            <a:noFill/>
                          </a:ln>
                          <a:solidFill>
                            <a:schemeClr val="accent6">
                              <a:lumMod val="75000"/>
                            </a:schemeClr>
                          </a:solidFill>
                          <a:effectLst/>
                          <a:latin typeface="Calibri" panose="020F0502020204030204" pitchFamily="34" charset="0"/>
                          <a:ea typeface="MS PGothic" pitchFamily="34" charset="-128"/>
                        </a:rPr>
                        <a:t>Distinguish bid in auction</a:t>
                      </a:r>
                    </a:p>
                    <a:p>
                      <a:pPr marL="457200" marR="0" lvl="0" indent="-228600" algn="l" defTabSz="914400" rtl="0" eaLnBrk="1" fontAlgn="base" latinLnBrk="0" hangingPunct="1">
                        <a:lnSpc>
                          <a:spcPct val="100000"/>
                        </a:lnSpc>
                        <a:spcBef>
                          <a:spcPts val="0"/>
                        </a:spcBef>
                        <a:spcAft>
                          <a:spcPts val="600"/>
                        </a:spcAft>
                        <a:buClrTx/>
                        <a:buSzTx/>
                        <a:buFontTx/>
                        <a:buChar char="•"/>
                        <a:tabLst/>
                        <a:defRPr/>
                      </a:pPr>
                      <a:r>
                        <a:rPr kumimoji="0" lang="en-US" sz="1400" b="0" i="0" u="none" strike="noStrike" cap="none" normalizeH="0" baseline="0" dirty="0">
                          <a:ln>
                            <a:noFill/>
                          </a:ln>
                          <a:solidFill>
                            <a:schemeClr val="accent6">
                              <a:lumMod val="75000"/>
                            </a:schemeClr>
                          </a:solidFill>
                          <a:effectLst/>
                          <a:latin typeface="Calibri" panose="020F0502020204030204" pitchFamily="34" charset="0"/>
                          <a:ea typeface="MS PGothic" pitchFamily="34" charset="-128"/>
                        </a:rPr>
                        <a:t>Protect key relationships</a:t>
                      </a:r>
                    </a:p>
                    <a:p>
                      <a:pPr marL="457200" marR="0" lvl="0" indent="-228600" algn="l" defTabSz="914400" rtl="0" eaLnBrk="1" fontAlgn="base" latinLnBrk="0" hangingPunct="1">
                        <a:lnSpc>
                          <a:spcPct val="100000"/>
                        </a:lnSpc>
                        <a:spcBef>
                          <a:spcPts val="0"/>
                        </a:spcBef>
                        <a:spcAft>
                          <a:spcPts val="600"/>
                        </a:spcAft>
                        <a:buClrTx/>
                        <a:buSzTx/>
                        <a:buFontTx/>
                        <a:buChar char="•"/>
                        <a:tabLst/>
                        <a:defRPr/>
                      </a:pPr>
                      <a:r>
                        <a:rPr kumimoji="0" lang="en-US" sz="1400" b="0" i="0" u="none" strike="noStrike" cap="none" normalizeH="0" baseline="0" dirty="0">
                          <a:ln>
                            <a:noFill/>
                          </a:ln>
                          <a:solidFill>
                            <a:schemeClr val="accent6">
                              <a:lumMod val="75000"/>
                            </a:schemeClr>
                          </a:solidFill>
                          <a:effectLst/>
                          <a:latin typeface="Calibri" panose="020F0502020204030204" pitchFamily="34" charset="0"/>
                          <a:ea typeface="MS PGothic" pitchFamily="34" charset="-128"/>
                        </a:rPr>
                        <a:t>Elimination of seller post-closing credit risk</a:t>
                      </a:r>
                    </a:p>
                  </a:txBody>
                  <a:tcPr marL="71882" marT="71887" marB="45723" horzOverflow="overflow">
                    <a:lnL cap="flat">
                      <a:noFill/>
                    </a:lnL>
                    <a:lnR cap="flat">
                      <a:noFill/>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cap="flat">
                      <a:noFill/>
                    </a:lnTlToBr>
                    <a:lnBlToTr cap="flat">
                      <a:noFill/>
                    </a:lnBlToTr>
                    <a:noFill/>
                  </a:tcPr>
                </a:tc>
                <a:tc>
                  <a:txBody>
                    <a:bodyPr/>
                    <a:lstStyle/>
                    <a:p>
                      <a:pPr marL="457200" marR="0" lvl="0" indent="-228600" algn="l" defTabSz="914400" rtl="0" eaLnBrk="1" fontAlgn="base" latinLnBrk="0" hangingPunct="1">
                        <a:lnSpc>
                          <a:spcPct val="100000"/>
                        </a:lnSpc>
                        <a:spcBef>
                          <a:spcPts val="0"/>
                        </a:spcBef>
                        <a:spcAft>
                          <a:spcPts val="600"/>
                        </a:spcAft>
                        <a:buClrTx/>
                        <a:buSzTx/>
                        <a:buFontTx/>
                        <a:buChar char="•"/>
                        <a:tabLst/>
                      </a:pPr>
                      <a:r>
                        <a:rPr kumimoji="0" lang="en-US" sz="1400" b="0" i="0" u="none" strike="noStrike" cap="none" normalizeH="0" baseline="0" dirty="0">
                          <a:ln>
                            <a:noFill/>
                          </a:ln>
                          <a:solidFill>
                            <a:schemeClr val="accent6">
                              <a:lumMod val="75000"/>
                            </a:schemeClr>
                          </a:solidFill>
                          <a:effectLst/>
                          <a:latin typeface="Calibri" panose="020F0502020204030204" pitchFamily="34" charset="0"/>
                          <a:ea typeface="MS PGothic" pitchFamily="34" charset="-128"/>
                        </a:rPr>
                        <a:t>Reduce contingent liabilities enabling distribution of sale proceeds</a:t>
                      </a:r>
                    </a:p>
                    <a:p>
                      <a:pPr marL="457200" marR="0" lvl="0" indent="-228600" algn="l" defTabSz="914400" rtl="0" eaLnBrk="1" fontAlgn="base" latinLnBrk="0" hangingPunct="1">
                        <a:lnSpc>
                          <a:spcPct val="100000"/>
                        </a:lnSpc>
                        <a:spcBef>
                          <a:spcPts val="0"/>
                        </a:spcBef>
                        <a:spcAft>
                          <a:spcPts val="600"/>
                        </a:spcAft>
                        <a:buClrTx/>
                        <a:buSzTx/>
                        <a:buFontTx/>
                        <a:buChar char="•"/>
                        <a:tabLst/>
                        <a:defRPr/>
                      </a:pPr>
                      <a:r>
                        <a:rPr kumimoji="0" lang="en-US" sz="1400" b="0" i="0" u="none" strike="noStrike" cap="none" normalizeH="0" baseline="0" dirty="0">
                          <a:ln>
                            <a:noFill/>
                          </a:ln>
                          <a:solidFill>
                            <a:schemeClr val="accent6">
                              <a:lumMod val="75000"/>
                            </a:schemeClr>
                          </a:solidFill>
                          <a:effectLst/>
                          <a:latin typeface="Calibri" panose="020F0502020204030204" pitchFamily="34" charset="0"/>
                          <a:ea typeface="MS PGothic" pitchFamily="34" charset="-128"/>
                        </a:rPr>
                        <a:t>Include R&amp;W insurance as the sole</a:t>
                      </a:r>
                      <a:br>
                        <a:rPr kumimoji="0" lang="en-US" sz="1400" b="0" i="0" u="none" strike="noStrike" cap="none" normalizeH="0" baseline="0" dirty="0">
                          <a:ln>
                            <a:noFill/>
                          </a:ln>
                          <a:solidFill>
                            <a:schemeClr val="accent6">
                              <a:lumMod val="75000"/>
                            </a:schemeClr>
                          </a:solidFill>
                          <a:effectLst/>
                          <a:latin typeface="Calibri" panose="020F0502020204030204" pitchFamily="34" charset="0"/>
                          <a:ea typeface="MS PGothic" pitchFamily="34" charset="-128"/>
                        </a:rPr>
                      </a:br>
                      <a:r>
                        <a:rPr kumimoji="0" lang="en-US" sz="1400" b="0" i="0" u="none" strike="noStrike" cap="none" normalizeH="0" baseline="0" dirty="0">
                          <a:ln>
                            <a:noFill/>
                          </a:ln>
                          <a:solidFill>
                            <a:schemeClr val="accent6">
                              <a:lumMod val="75000"/>
                            </a:schemeClr>
                          </a:solidFill>
                          <a:effectLst/>
                          <a:latin typeface="Calibri" panose="020F0502020204030204" pitchFamily="34" charset="0"/>
                          <a:ea typeface="MS PGothic" pitchFamily="34" charset="-128"/>
                        </a:rPr>
                        <a:t>remedy in draft agreements in auctions</a:t>
                      </a:r>
                    </a:p>
                    <a:p>
                      <a:pPr marL="457200" marR="0" lvl="0" indent="-228600" algn="l" defTabSz="914400" rtl="0" eaLnBrk="1" fontAlgn="base" latinLnBrk="0" hangingPunct="1">
                        <a:lnSpc>
                          <a:spcPct val="100000"/>
                        </a:lnSpc>
                        <a:spcBef>
                          <a:spcPts val="0"/>
                        </a:spcBef>
                        <a:spcAft>
                          <a:spcPts val="600"/>
                        </a:spcAft>
                        <a:buClrTx/>
                        <a:buSzTx/>
                        <a:buFontTx/>
                        <a:buChar char="•"/>
                        <a:tabLst/>
                      </a:pPr>
                      <a:r>
                        <a:rPr kumimoji="0" lang="en-US" sz="1400" b="0" i="0" u="none" strike="noStrike" cap="none" normalizeH="0" baseline="0" dirty="0">
                          <a:ln>
                            <a:noFill/>
                          </a:ln>
                          <a:solidFill>
                            <a:schemeClr val="accent6">
                              <a:lumMod val="75000"/>
                            </a:schemeClr>
                          </a:solidFill>
                          <a:effectLst/>
                          <a:latin typeface="Calibri" panose="020F0502020204030204" pitchFamily="34" charset="0"/>
                          <a:ea typeface="MS PGothic" pitchFamily="34" charset="-128"/>
                        </a:rPr>
                        <a:t>Attract best offers by maximizing indemnification</a:t>
                      </a:r>
                    </a:p>
                    <a:p>
                      <a:pPr marL="457200" marR="0" lvl="0" indent="-228600" algn="l" defTabSz="914400" rtl="0" eaLnBrk="1" fontAlgn="base" latinLnBrk="0" hangingPunct="1">
                        <a:lnSpc>
                          <a:spcPct val="100000"/>
                        </a:lnSpc>
                        <a:spcBef>
                          <a:spcPts val="0"/>
                        </a:spcBef>
                        <a:spcAft>
                          <a:spcPts val="600"/>
                        </a:spcAft>
                        <a:buClrTx/>
                        <a:buSzTx/>
                        <a:buFontTx/>
                        <a:buChar char="•"/>
                        <a:tabLst/>
                      </a:pPr>
                      <a:r>
                        <a:rPr kumimoji="0" lang="en-US" sz="1400" b="0" i="0" u="none" strike="noStrike" cap="none" normalizeH="0" baseline="0" dirty="0">
                          <a:ln>
                            <a:noFill/>
                          </a:ln>
                          <a:solidFill>
                            <a:schemeClr val="accent6">
                              <a:lumMod val="75000"/>
                            </a:schemeClr>
                          </a:solidFill>
                          <a:effectLst/>
                          <a:latin typeface="Calibri" panose="020F0502020204030204" pitchFamily="34" charset="0"/>
                          <a:ea typeface="MS PGothic" pitchFamily="34" charset="-128"/>
                        </a:rPr>
                        <a:t>Protect passive sellers</a:t>
                      </a:r>
                    </a:p>
                  </a:txBody>
                  <a:tcPr marL="71882" marR="71882" marT="71887" marB="71887" horzOverflow="overflow">
                    <a:lnL cap="flat">
                      <a:noFill/>
                    </a:lnL>
                    <a:lnR cap="flat">
                      <a:noFill/>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cap="flat">
                      <a:noFill/>
                    </a:lnTlToBr>
                    <a:lnBlToTr cap="flat">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746314533"/>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p:cNvSpPr>
            <a:spLocks noGrp="1"/>
          </p:cNvSpPr>
          <p:nvPr>
            <p:ph type="sldNum" sz="quarter" idx="10"/>
          </p:nvPr>
        </p:nvSpPr>
        <p:spPr>
          <a:xfrm>
            <a:off x="8691563" y="6483350"/>
            <a:ext cx="447675" cy="184666"/>
          </a:xfrm>
          <a:noFill/>
        </p:spPr>
        <p:txBody>
          <a:bodyPr/>
          <a:lstStyle>
            <a:lvl1pPr eaLnBrk="0" hangingPunct="0">
              <a:defRPr sz="2000">
                <a:solidFill>
                  <a:schemeClr val="tx1"/>
                </a:solidFill>
                <a:latin typeface="Arial" pitchFamily="34" charset="0"/>
                <a:ea typeface="MS PGothic" pitchFamily="34" charset="-128"/>
              </a:defRPr>
            </a:lvl1pPr>
            <a:lvl2pPr marL="742950" indent="-285750" eaLnBrk="0" hangingPunct="0">
              <a:defRPr sz="2000">
                <a:solidFill>
                  <a:schemeClr val="tx1"/>
                </a:solidFill>
                <a:latin typeface="Arial" pitchFamily="34" charset="0"/>
                <a:ea typeface="MS PGothic" pitchFamily="34" charset="-128"/>
              </a:defRPr>
            </a:lvl2pPr>
            <a:lvl3pPr marL="1143000" indent="-228600" eaLnBrk="0" hangingPunct="0">
              <a:defRPr sz="2000">
                <a:solidFill>
                  <a:schemeClr val="tx1"/>
                </a:solidFill>
                <a:latin typeface="Arial" pitchFamily="34" charset="0"/>
                <a:ea typeface="MS PGothic" pitchFamily="34" charset="-128"/>
              </a:defRPr>
            </a:lvl3pPr>
            <a:lvl4pPr marL="1600200" indent="-228600" eaLnBrk="0" hangingPunct="0">
              <a:defRPr sz="2000">
                <a:solidFill>
                  <a:schemeClr val="tx1"/>
                </a:solidFill>
                <a:latin typeface="Arial" pitchFamily="34" charset="0"/>
                <a:ea typeface="MS PGothic" pitchFamily="34" charset="-128"/>
              </a:defRPr>
            </a:lvl4pPr>
            <a:lvl5pPr marL="2057400" indent="-228600" eaLnBrk="0" hangingPunct="0">
              <a:defRPr sz="2000">
                <a:solidFill>
                  <a:schemeClr val="tx1"/>
                </a:solidFill>
                <a:latin typeface="Arial" pitchFamily="34" charset="0"/>
                <a:ea typeface="MS PGothic" pitchFamily="34" charset="-128"/>
              </a:defRPr>
            </a:lvl5pPr>
            <a:lvl6pPr marL="2514600" indent="-228600" algn="ctr" eaLnBrk="0" fontAlgn="base" hangingPunct="0">
              <a:lnSpc>
                <a:spcPct val="86000"/>
              </a:lnSpc>
              <a:spcBef>
                <a:spcPct val="0"/>
              </a:spcBef>
              <a:spcAft>
                <a:spcPct val="0"/>
              </a:spcAft>
              <a:defRPr sz="2000">
                <a:solidFill>
                  <a:schemeClr val="tx1"/>
                </a:solidFill>
                <a:latin typeface="Arial" pitchFamily="34" charset="0"/>
                <a:ea typeface="MS PGothic" pitchFamily="34" charset="-128"/>
              </a:defRPr>
            </a:lvl6pPr>
            <a:lvl7pPr marL="2971800" indent="-228600" algn="ctr" eaLnBrk="0" fontAlgn="base" hangingPunct="0">
              <a:lnSpc>
                <a:spcPct val="86000"/>
              </a:lnSpc>
              <a:spcBef>
                <a:spcPct val="0"/>
              </a:spcBef>
              <a:spcAft>
                <a:spcPct val="0"/>
              </a:spcAft>
              <a:defRPr sz="2000">
                <a:solidFill>
                  <a:schemeClr val="tx1"/>
                </a:solidFill>
                <a:latin typeface="Arial" pitchFamily="34" charset="0"/>
                <a:ea typeface="MS PGothic" pitchFamily="34" charset="-128"/>
              </a:defRPr>
            </a:lvl7pPr>
            <a:lvl8pPr marL="3429000" indent="-228600" algn="ctr" eaLnBrk="0" fontAlgn="base" hangingPunct="0">
              <a:lnSpc>
                <a:spcPct val="86000"/>
              </a:lnSpc>
              <a:spcBef>
                <a:spcPct val="0"/>
              </a:spcBef>
              <a:spcAft>
                <a:spcPct val="0"/>
              </a:spcAft>
              <a:defRPr sz="2000">
                <a:solidFill>
                  <a:schemeClr val="tx1"/>
                </a:solidFill>
                <a:latin typeface="Arial" pitchFamily="34" charset="0"/>
                <a:ea typeface="MS PGothic" pitchFamily="34" charset="-128"/>
              </a:defRPr>
            </a:lvl8pPr>
            <a:lvl9pPr marL="3886200" indent="-228600" algn="ctr" eaLnBrk="0" fontAlgn="base" hangingPunct="0">
              <a:lnSpc>
                <a:spcPct val="86000"/>
              </a:lnSpc>
              <a:spcBef>
                <a:spcPct val="0"/>
              </a:spcBef>
              <a:spcAft>
                <a:spcPct val="0"/>
              </a:spcAft>
              <a:defRPr sz="2000">
                <a:solidFill>
                  <a:schemeClr val="tx1"/>
                </a:solidFill>
                <a:latin typeface="Arial" pitchFamily="34" charset="0"/>
                <a:ea typeface="MS PGothic" pitchFamily="34" charset="-128"/>
              </a:defRPr>
            </a:lvl9pPr>
          </a:lstStyle>
          <a:p>
            <a:pPr eaLnBrk="1" hangingPunct="1"/>
            <a:fld id="{97BFEF72-71DC-48C1-9DCE-79BD2351A11F}" type="slidenum">
              <a:rPr lang="en-US" sz="1200">
                <a:solidFill>
                  <a:schemeClr val="accent1"/>
                </a:solidFill>
                <a:latin typeface="Calibri" panose="020F0502020204030204" pitchFamily="34" charset="0"/>
              </a:rPr>
              <a:pPr eaLnBrk="1" hangingPunct="1"/>
              <a:t>8</a:t>
            </a:fld>
            <a:endParaRPr lang="en-US" sz="1200" dirty="0">
              <a:solidFill>
                <a:schemeClr val="accent1"/>
              </a:solidFill>
              <a:latin typeface="Calibri" panose="020F0502020204030204" pitchFamily="34" charset="0"/>
            </a:endParaRPr>
          </a:p>
        </p:txBody>
      </p:sp>
      <p:sp>
        <p:nvSpPr>
          <p:cNvPr id="14340" name="Rectangle 2"/>
          <p:cNvSpPr>
            <a:spLocks noGrp="1" noChangeArrowheads="1"/>
          </p:cNvSpPr>
          <p:nvPr>
            <p:ph type="title"/>
          </p:nvPr>
        </p:nvSpPr>
        <p:spPr>
          <a:xfrm>
            <a:off x="444037" y="548640"/>
            <a:ext cx="8904047" cy="690562"/>
          </a:xfrm>
        </p:spPr>
        <p:txBody>
          <a:bodyPr/>
          <a:lstStyle/>
          <a:p>
            <a:pPr eaLnBrk="1" hangingPunct="1"/>
            <a:r>
              <a:rPr lang="en-US" sz="3200" b="1" dirty="0">
                <a:latin typeface="Calibri" panose="020F0502020204030204" pitchFamily="34" charset="0"/>
              </a:rPr>
              <a:t>Reps &amp; Warranties Insurance: Policy Considerations</a:t>
            </a:r>
          </a:p>
        </p:txBody>
      </p:sp>
      <p:sp>
        <p:nvSpPr>
          <p:cNvPr id="4" name="TextBox 3"/>
          <p:cNvSpPr txBox="1"/>
          <p:nvPr/>
        </p:nvSpPr>
        <p:spPr>
          <a:xfrm>
            <a:off x="457200" y="1185274"/>
            <a:ext cx="2743200" cy="640080"/>
          </a:xfrm>
          <a:prstGeom prst="roundRect">
            <a:avLst/>
          </a:prstGeom>
          <a:ln/>
        </p:spPr>
        <p:style>
          <a:lnRef idx="2">
            <a:schemeClr val="accent6"/>
          </a:lnRef>
          <a:fillRef idx="1">
            <a:schemeClr val="lt1"/>
          </a:fillRef>
          <a:effectRef idx="0">
            <a:schemeClr val="accent6"/>
          </a:effectRef>
          <a:fontRef idx="minor">
            <a:schemeClr val="dk1"/>
          </a:fontRef>
        </p:style>
        <p:txBody>
          <a:bodyPr wrap="square" rtlCol="0" anchor="ctr" anchorCtr="0">
            <a:noAutofit/>
          </a:bodyPr>
          <a:lstStyle/>
          <a:p>
            <a:r>
              <a:rPr lang="en-US" sz="1800" dirty="0">
                <a:solidFill>
                  <a:schemeClr val="accent1"/>
                </a:solidFill>
                <a:latin typeface="Calibri" panose="020F0502020204030204" pitchFamily="34" charset="0"/>
                <a:cs typeface="Calibri" panose="020F0502020204030204" pitchFamily="34" charset="0"/>
              </a:rPr>
              <a:t>Duration of Policy</a:t>
            </a:r>
          </a:p>
        </p:txBody>
      </p:sp>
      <p:sp>
        <p:nvSpPr>
          <p:cNvPr id="8" name="TextBox 7"/>
          <p:cNvSpPr txBox="1"/>
          <p:nvPr/>
        </p:nvSpPr>
        <p:spPr>
          <a:xfrm>
            <a:off x="457200" y="2099674"/>
            <a:ext cx="2743200" cy="640080"/>
          </a:xfrm>
          <a:prstGeom prst="roundRect">
            <a:avLst/>
          </a:prstGeom>
          <a:ln/>
        </p:spPr>
        <p:style>
          <a:lnRef idx="2">
            <a:schemeClr val="accent6"/>
          </a:lnRef>
          <a:fillRef idx="1">
            <a:schemeClr val="lt1"/>
          </a:fillRef>
          <a:effectRef idx="0">
            <a:schemeClr val="accent6"/>
          </a:effectRef>
          <a:fontRef idx="minor">
            <a:schemeClr val="dk1"/>
          </a:fontRef>
        </p:style>
        <p:txBody>
          <a:bodyPr wrap="square" rtlCol="0" anchor="ctr" anchorCtr="0">
            <a:noAutofit/>
          </a:bodyPr>
          <a:lstStyle/>
          <a:p>
            <a:r>
              <a:rPr lang="en-US" sz="1800" dirty="0">
                <a:solidFill>
                  <a:schemeClr val="accent1"/>
                </a:solidFill>
                <a:latin typeface="Calibri" panose="020F0502020204030204" pitchFamily="34" charset="0"/>
                <a:cs typeface="Calibri" panose="020F0502020204030204" pitchFamily="34" charset="0"/>
              </a:rPr>
              <a:t>Cost and Coverage Limits</a:t>
            </a:r>
          </a:p>
        </p:txBody>
      </p:sp>
      <p:sp>
        <p:nvSpPr>
          <p:cNvPr id="9" name="TextBox 8"/>
          <p:cNvSpPr txBox="1"/>
          <p:nvPr/>
        </p:nvSpPr>
        <p:spPr>
          <a:xfrm>
            <a:off x="457200" y="3014074"/>
            <a:ext cx="2743200" cy="640080"/>
          </a:xfrm>
          <a:prstGeom prst="roundRect">
            <a:avLst/>
          </a:prstGeom>
          <a:ln/>
        </p:spPr>
        <p:style>
          <a:lnRef idx="2">
            <a:schemeClr val="accent6"/>
          </a:lnRef>
          <a:fillRef idx="1">
            <a:schemeClr val="lt1"/>
          </a:fillRef>
          <a:effectRef idx="0">
            <a:schemeClr val="accent6"/>
          </a:effectRef>
          <a:fontRef idx="minor">
            <a:schemeClr val="dk1"/>
          </a:fontRef>
        </p:style>
        <p:txBody>
          <a:bodyPr wrap="square" rtlCol="0" anchor="ctr" anchorCtr="0">
            <a:noAutofit/>
          </a:bodyPr>
          <a:lstStyle/>
          <a:p>
            <a:r>
              <a:rPr lang="en-US" sz="1800" dirty="0">
                <a:solidFill>
                  <a:schemeClr val="accent1"/>
                </a:solidFill>
                <a:latin typeface="Calibri" panose="020F0502020204030204" pitchFamily="34" charset="0"/>
                <a:cs typeface="Calibri" panose="020F0502020204030204" pitchFamily="34" charset="0"/>
              </a:rPr>
              <a:t>Retention / Deductible</a:t>
            </a:r>
          </a:p>
        </p:txBody>
      </p:sp>
      <p:sp>
        <p:nvSpPr>
          <p:cNvPr id="10" name="TextBox 9"/>
          <p:cNvSpPr txBox="1"/>
          <p:nvPr/>
        </p:nvSpPr>
        <p:spPr>
          <a:xfrm>
            <a:off x="457200" y="3928474"/>
            <a:ext cx="2743200" cy="640080"/>
          </a:xfrm>
          <a:prstGeom prst="roundRect">
            <a:avLst/>
          </a:prstGeom>
          <a:ln/>
        </p:spPr>
        <p:style>
          <a:lnRef idx="2">
            <a:schemeClr val="accent6"/>
          </a:lnRef>
          <a:fillRef idx="1">
            <a:schemeClr val="lt1"/>
          </a:fillRef>
          <a:effectRef idx="0">
            <a:schemeClr val="accent6"/>
          </a:effectRef>
          <a:fontRef idx="minor">
            <a:schemeClr val="dk1"/>
          </a:fontRef>
        </p:style>
        <p:txBody>
          <a:bodyPr wrap="square" rtlCol="0" anchor="ctr" anchorCtr="0">
            <a:noAutofit/>
          </a:bodyPr>
          <a:lstStyle/>
          <a:p>
            <a:r>
              <a:rPr lang="en-US" sz="1800" dirty="0">
                <a:solidFill>
                  <a:schemeClr val="accent1"/>
                </a:solidFill>
                <a:latin typeface="Calibri" panose="020F0502020204030204" pitchFamily="34" charset="0"/>
                <a:cs typeface="Calibri" panose="020F0502020204030204" pitchFamily="34" charset="0"/>
              </a:rPr>
              <a:t>Definition of Loss</a:t>
            </a:r>
          </a:p>
        </p:txBody>
      </p:sp>
      <p:sp>
        <p:nvSpPr>
          <p:cNvPr id="11" name="TextBox 10"/>
          <p:cNvSpPr txBox="1"/>
          <p:nvPr/>
        </p:nvSpPr>
        <p:spPr>
          <a:xfrm>
            <a:off x="457200" y="4842874"/>
            <a:ext cx="2743200" cy="640080"/>
          </a:xfrm>
          <a:prstGeom prst="roundRect">
            <a:avLst/>
          </a:prstGeom>
          <a:ln/>
        </p:spPr>
        <p:style>
          <a:lnRef idx="2">
            <a:schemeClr val="accent6"/>
          </a:lnRef>
          <a:fillRef idx="1">
            <a:schemeClr val="lt1"/>
          </a:fillRef>
          <a:effectRef idx="0">
            <a:schemeClr val="accent6"/>
          </a:effectRef>
          <a:fontRef idx="minor">
            <a:schemeClr val="dk1"/>
          </a:fontRef>
        </p:style>
        <p:txBody>
          <a:bodyPr wrap="square" rtlCol="0" anchor="ctr" anchorCtr="0">
            <a:noAutofit/>
          </a:bodyPr>
          <a:lstStyle/>
          <a:p>
            <a:r>
              <a:rPr lang="en-US" sz="1800" dirty="0">
                <a:solidFill>
                  <a:schemeClr val="accent1"/>
                </a:solidFill>
                <a:latin typeface="Calibri" panose="020F0502020204030204" pitchFamily="34" charset="0"/>
                <a:cs typeface="Calibri" panose="020F0502020204030204" pitchFamily="34" charset="0"/>
              </a:rPr>
              <a:t>Materiality Scrape</a:t>
            </a:r>
          </a:p>
        </p:txBody>
      </p:sp>
      <p:sp>
        <p:nvSpPr>
          <p:cNvPr id="12" name="TextBox 11"/>
          <p:cNvSpPr txBox="1"/>
          <p:nvPr/>
        </p:nvSpPr>
        <p:spPr>
          <a:xfrm>
            <a:off x="457200" y="5760720"/>
            <a:ext cx="2743200" cy="640080"/>
          </a:xfrm>
          <a:prstGeom prst="roundRect">
            <a:avLst/>
          </a:prstGeom>
          <a:ln/>
        </p:spPr>
        <p:style>
          <a:lnRef idx="2">
            <a:schemeClr val="accent6"/>
          </a:lnRef>
          <a:fillRef idx="1">
            <a:schemeClr val="lt1"/>
          </a:fillRef>
          <a:effectRef idx="0">
            <a:schemeClr val="accent6"/>
          </a:effectRef>
          <a:fontRef idx="minor">
            <a:schemeClr val="dk1"/>
          </a:fontRef>
        </p:style>
        <p:txBody>
          <a:bodyPr wrap="square" rtlCol="0" anchor="ctr" anchorCtr="0">
            <a:noAutofit/>
          </a:bodyPr>
          <a:lstStyle/>
          <a:p>
            <a:r>
              <a:rPr lang="en-US" sz="1800" dirty="0">
                <a:solidFill>
                  <a:schemeClr val="accent1"/>
                </a:solidFill>
                <a:latin typeface="Calibri" panose="020F0502020204030204" pitchFamily="34" charset="0"/>
                <a:cs typeface="Calibri" panose="020F0502020204030204" pitchFamily="34" charset="0"/>
              </a:rPr>
              <a:t>Exclusions</a:t>
            </a:r>
          </a:p>
        </p:txBody>
      </p:sp>
      <p:cxnSp>
        <p:nvCxnSpPr>
          <p:cNvPr id="7" name="Straight Arrow Connector 6"/>
          <p:cNvCxnSpPr/>
          <p:nvPr/>
        </p:nvCxnSpPr>
        <p:spPr bwMode="auto">
          <a:xfrm>
            <a:off x="3383280" y="1505314"/>
            <a:ext cx="914400" cy="0"/>
          </a:xfrm>
          <a:prstGeom prst="straightConnector1">
            <a:avLst/>
          </a:prstGeom>
          <a:noFill/>
          <a:ln w="19050" cap="flat" cmpd="sng" algn="ctr">
            <a:solidFill>
              <a:schemeClr val="bg2"/>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Arrow Connector 14"/>
          <p:cNvCxnSpPr/>
          <p:nvPr/>
        </p:nvCxnSpPr>
        <p:spPr bwMode="auto">
          <a:xfrm>
            <a:off x="3383280" y="2419714"/>
            <a:ext cx="914400" cy="0"/>
          </a:xfrm>
          <a:prstGeom prst="straightConnector1">
            <a:avLst/>
          </a:prstGeom>
          <a:noFill/>
          <a:ln w="19050" cap="flat" cmpd="sng" algn="ctr">
            <a:solidFill>
              <a:schemeClr val="bg2"/>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Arrow Connector 15"/>
          <p:cNvCxnSpPr/>
          <p:nvPr/>
        </p:nvCxnSpPr>
        <p:spPr bwMode="auto">
          <a:xfrm>
            <a:off x="3383280" y="3332681"/>
            <a:ext cx="914400" cy="0"/>
          </a:xfrm>
          <a:prstGeom prst="straightConnector1">
            <a:avLst/>
          </a:prstGeom>
          <a:noFill/>
          <a:ln w="19050" cap="flat" cmpd="sng" algn="ctr">
            <a:solidFill>
              <a:schemeClr val="bg2"/>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Arrow Connector 16"/>
          <p:cNvCxnSpPr/>
          <p:nvPr/>
        </p:nvCxnSpPr>
        <p:spPr bwMode="auto">
          <a:xfrm>
            <a:off x="3383280" y="4248514"/>
            <a:ext cx="914400" cy="0"/>
          </a:xfrm>
          <a:prstGeom prst="straightConnector1">
            <a:avLst/>
          </a:prstGeom>
          <a:noFill/>
          <a:ln w="19050" cap="flat" cmpd="sng" algn="ctr">
            <a:solidFill>
              <a:schemeClr val="bg2"/>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Arrow Connector 17"/>
          <p:cNvCxnSpPr/>
          <p:nvPr/>
        </p:nvCxnSpPr>
        <p:spPr bwMode="auto">
          <a:xfrm>
            <a:off x="3383280" y="5162914"/>
            <a:ext cx="914400" cy="0"/>
          </a:xfrm>
          <a:prstGeom prst="straightConnector1">
            <a:avLst/>
          </a:prstGeom>
          <a:noFill/>
          <a:ln w="19050" cap="flat" cmpd="sng" algn="ctr">
            <a:solidFill>
              <a:schemeClr val="bg2"/>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Straight Arrow Connector 18"/>
          <p:cNvCxnSpPr/>
          <p:nvPr/>
        </p:nvCxnSpPr>
        <p:spPr bwMode="auto">
          <a:xfrm>
            <a:off x="3383280" y="6080760"/>
            <a:ext cx="914400" cy="0"/>
          </a:xfrm>
          <a:prstGeom prst="straightConnector1">
            <a:avLst/>
          </a:prstGeom>
          <a:noFill/>
          <a:ln w="19050" cap="flat" cmpd="sng" algn="ctr">
            <a:solidFill>
              <a:schemeClr val="bg2"/>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TextBox 19"/>
          <p:cNvSpPr txBox="1"/>
          <p:nvPr/>
        </p:nvSpPr>
        <p:spPr>
          <a:xfrm>
            <a:off x="4456980" y="1185274"/>
            <a:ext cx="4663440" cy="640080"/>
          </a:xfrm>
          <a:prstGeom prst="roundRect">
            <a:avLst/>
          </a:prstGeom>
          <a:solidFill>
            <a:schemeClr val="accent2">
              <a:lumMod val="20000"/>
              <a:lumOff val="80000"/>
            </a:schemeClr>
          </a:solidFill>
          <a:ln/>
        </p:spPr>
        <p:style>
          <a:lnRef idx="2">
            <a:schemeClr val="accent6"/>
          </a:lnRef>
          <a:fillRef idx="1">
            <a:schemeClr val="lt1"/>
          </a:fillRef>
          <a:effectRef idx="0">
            <a:schemeClr val="accent6"/>
          </a:effectRef>
          <a:fontRef idx="minor">
            <a:schemeClr val="dk1"/>
          </a:fontRef>
        </p:style>
        <p:txBody>
          <a:bodyPr wrap="square" rtlCol="0" anchor="ctr" anchorCtr="0">
            <a:noAutofit/>
          </a:bodyPr>
          <a:lstStyle/>
          <a:p>
            <a:r>
              <a:rPr lang="en-US" sz="1400" dirty="0">
                <a:solidFill>
                  <a:schemeClr val="accent1"/>
                </a:solidFill>
                <a:latin typeface="Calibri" panose="020F0502020204030204" pitchFamily="34" charset="0"/>
                <a:cs typeface="Calibri" panose="020F0502020204030204" pitchFamily="34" charset="0"/>
              </a:rPr>
              <a:t>Policies generally survive for longer periods than in the underlying acquisition agreement</a:t>
            </a:r>
          </a:p>
        </p:txBody>
      </p:sp>
      <p:sp>
        <p:nvSpPr>
          <p:cNvPr id="21" name="TextBox 20"/>
          <p:cNvSpPr txBox="1"/>
          <p:nvPr/>
        </p:nvSpPr>
        <p:spPr>
          <a:xfrm>
            <a:off x="4456980" y="2103120"/>
            <a:ext cx="4663440" cy="640080"/>
          </a:xfrm>
          <a:prstGeom prst="roundRect">
            <a:avLst/>
          </a:prstGeom>
          <a:solidFill>
            <a:schemeClr val="accent2">
              <a:lumMod val="20000"/>
              <a:lumOff val="80000"/>
            </a:schemeClr>
          </a:solidFill>
          <a:ln/>
        </p:spPr>
        <p:style>
          <a:lnRef idx="2">
            <a:schemeClr val="accent6"/>
          </a:lnRef>
          <a:fillRef idx="1">
            <a:schemeClr val="lt1"/>
          </a:fillRef>
          <a:effectRef idx="0">
            <a:schemeClr val="accent6"/>
          </a:effectRef>
          <a:fontRef idx="minor">
            <a:schemeClr val="dk1"/>
          </a:fontRef>
        </p:style>
        <p:txBody>
          <a:bodyPr wrap="square" rtlCol="0" anchor="ctr" anchorCtr="0">
            <a:noAutofit/>
          </a:bodyPr>
          <a:lstStyle/>
          <a:p>
            <a:r>
              <a:rPr lang="en-US" sz="1400" dirty="0">
                <a:solidFill>
                  <a:schemeClr val="accent1"/>
                </a:solidFill>
                <a:latin typeface="Calibri" panose="020F0502020204030204" pitchFamily="34" charset="0"/>
                <a:cs typeface="Calibri" panose="020F0502020204030204" pitchFamily="34" charset="0"/>
              </a:rPr>
              <a:t>Total costs are typically 3% to 4% of the policy limit (one-time payment) and insureds are able to purchase coverage in excess of amount available via traditional indemnity</a:t>
            </a:r>
          </a:p>
        </p:txBody>
      </p:sp>
      <p:sp>
        <p:nvSpPr>
          <p:cNvPr id="22" name="TextBox 21"/>
          <p:cNvSpPr txBox="1"/>
          <p:nvPr/>
        </p:nvSpPr>
        <p:spPr>
          <a:xfrm>
            <a:off x="4456980" y="3014074"/>
            <a:ext cx="4663440" cy="640080"/>
          </a:xfrm>
          <a:prstGeom prst="roundRect">
            <a:avLst/>
          </a:prstGeom>
          <a:solidFill>
            <a:schemeClr val="accent2">
              <a:lumMod val="20000"/>
              <a:lumOff val="80000"/>
            </a:schemeClr>
          </a:solidFill>
          <a:ln/>
        </p:spPr>
        <p:style>
          <a:lnRef idx="2">
            <a:schemeClr val="accent6"/>
          </a:lnRef>
          <a:fillRef idx="1">
            <a:schemeClr val="lt1"/>
          </a:fillRef>
          <a:effectRef idx="0">
            <a:schemeClr val="accent6"/>
          </a:effectRef>
          <a:fontRef idx="minor">
            <a:schemeClr val="dk1"/>
          </a:fontRef>
        </p:style>
        <p:txBody>
          <a:bodyPr wrap="square" rtlCol="0" anchor="ctr" anchorCtr="0">
            <a:noAutofit/>
          </a:bodyPr>
          <a:lstStyle/>
          <a:p>
            <a:r>
              <a:rPr lang="en-US" sz="1400" dirty="0">
                <a:solidFill>
                  <a:schemeClr val="accent1"/>
                </a:solidFill>
                <a:latin typeface="Calibri" panose="020F0502020204030204" pitchFamily="34" charset="0"/>
                <a:cs typeface="Calibri" panose="020F0502020204030204" pitchFamily="34" charset="0"/>
              </a:rPr>
              <a:t>Retentions on R&amp;W policies are typically 1% of enterprise value (lower for large deals) and normally drop down to 0.5% of enterprise value at 12-month anniversary of Closing</a:t>
            </a:r>
          </a:p>
        </p:txBody>
      </p:sp>
      <p:sp>
        <p:nvSpPr>
          <p:cNvPr id="23" name="TextBox 22"/>
          <p:cNvSpPr txBox="1"/>
          <p:nvPr/>
        </p:nvSpPr>
        <p:spPr>
          <a:xfrm>
            <a:off x="4456980" y="3928474"/>
            <a:ext cx="4663440" cy="640080"/>
          </a:xfrm>
          <a:prstGeom prst="roundRect">
            <a:avLst/>
          </a:prstGeom>
          <a:solidFill>
            <a:schemeClr val="accent2">
              <a:lumMod val="20000"/>
              <a:lumOff val="80000"/>
            </a:schemeClr>
          </a:solidFill>
          <a:ln/>
        </p:spPr>
        <p:style>
          <a:lnRef idx="2">
            <a:schemeClr val="accent6"/>
          </a:lnRef>
          <a:fillRef idx="1">
            <a:schemeClr val="lt1"/>
          </a:fillRef>
          <a:effectRef idx="0">
            <a:schemeClr val="accent6"/>
          </a:effectRef>
          <a:fontRef idx="minor">
            <a:schemeClr val="dk1"/>
          </a:fontRef>
        </p:style>
        <p:txBody>
          <a:bodyPr wrap="square" rtlCol="0" anchor="ctr" anchorCtr="0">
            <a:noAutofit/>
          </a:bodyPr>
          <a:lstStyle/>
          <a:p>
            <a:r>
              <a:rPr lang="en-US" sz="1400" dirty="0">
                <a:solidFill>
                  <a:schemeClr val="accent1"/>
                </a:solidFill>
                <a:latin typeface="Calibri" panose="020F0502020204030204" pitchFamily="34" charset="0"/>
                <a:cs typeface="Calibri" panose="020F0502020204030204" pitchFamily="34" charset="0"/>
              </a:rPr>
              <a:t>Carriers are typically willing to be silent with respect to consequential and multiplied damages (as opposed to having exclusions for those types of damages)</a:t>
            </a:r>
          </a:p>
        </p:txBody>
      </p:sp>
      <p:sp>
        <p:nvSpPr>
          <p:cNvPr id="24" name="TextBox 23"/>
          <p:cNvSpPr txBox="1"/>
          <p:nvPr/>
        </p:nvSpPr>
        <p:spPr>
          <a:xfrm>
            <a:off x="4456980" y="4846320"/>
            <a:ext cx="4663440" cy="640080"/>
          </a:xfrm>
          <a:prstGeom prst="roundRect">
            <a:avLst/>
          </a:prstGeom>
          <a:solidFill>
            <a:schemeClr val="accent2">
              <a:lumMod val="20000"/>
              <a:lumOff val="80000"/>
            </a:schemeClr>
          </a:solidFill>
          <a:ln/>
        </p:spPr>
        <p:style>
          <a:lnRef idx="2">
            <a:schemeClr val="accent6"/>
          </a:lnRef>
          <a:fillRef idx="1">
            <a:schemeClr val="lt1"/>
          </a:fillRef>
          <a:effectRef idx="0">
            <a:schemeClr val="accent6"/>
          </a:effectRef>
          <a:fontRef idx="minor">
            <a:schemeClr val="dk1"/>
          </a:fontRef>
        </p:style>
        <p:txBody>
          <a:bodyPr wrap="square" rtlCol="0" anchor="ctr" anchorCtr="0">
            <a:noAutofit/>
          </a:bodyPr>
          <a:lstStyle/>
          <a:p>
            <a:r>
              <a:rPr lang="en-US" sz="1400" dirty="0">
                <a:solidFill>
                  <a:schemeClr val="accent1"/>
                </a:solidFill>
                <a:latin typeface="Calibri" panose="020F0502020204030204" pitchFamily="34" charset="0"/>
                <a:cs typeface="Calibri" panose="020F0502020204030204" pitchFamily="34" charset="0"/>
              </a:rPr>
              <a:t>Carriers are typically willing to recognize materiality scrapes for purposes of determining the existence of a breach of a rep and losses related thereto</a:t>
            </a:r>
          </a:p>
        </p:txBody>
      </p:sp>
      <p:sp>
        <p:nvSpPr>
          <p:cNvPr id="25" name="TextBox 24"/>
          <p:cNvSpPr txBox="1"/>
          <p:nvPr/>
        </p:nvSpPr>
        <p:spPr>
          <a:xfrm>
            <a:off x="4456980" y="5760720"/>
            <a:ext cx="4663440" cy="744252"/>
          </a:xfrm>
          <a:prstGeom prst="roundRect">
            <a:avLst/>
          </a:prstGeom>
          <a:solidFill>
            <a:schemeClr val="accent2">
              <a:lumMod val="20000"/>
              <a:lumOff val="80000"/>
            </a:schemeClr>
          </a:solidFill>
          <a:ln/>
        </p:spPr>
        <p:style>
          <a:lnRef idx="2">
            <a:schemeClr val="accent6"/>
          </a:lnRef>
          <a:fillRef idx="1">
            <a:schemeClr val="lt1"/>
          </a:fillRef>
          <a:effectRef idx="0">
            <a:schemeClr val="accent6"/>
          </a:effectRef>
          <a:fontRef idx="minor">
            <a:schemeClr val="dk1"/>
          </a:fontRef>
        </p:style>
        <p:txBody>
          <a:bodyPr wrap="square" rtlCol="0" anchor="ctr" anchorCtr="0">
            <a:noAutofit/>
          </a:bodyPr>
          <a:lstStyle/>
          <a:p>
            <a:r>
              <a:rPr lang="en-US" sz="1400" dirty="0">
                <a:solidFill>
                  <a:schemeClr val="accent1"/>
                </a:solidFill>
                <a:latin typeface="Calibri" panose="020F0502020204030204" pitchFamily="34" charset="0"/>
                <a:cs typeface="Calibri" panose="020F0502020204030204" pitchFamily="34" charset="0"/>
              </a:rPr>
              <a:t>Policies contain “Actual Knowledge” exclusion and exclusions for forward looking statements, working capital adjustments, asbestos and PCBs, and pension underfunding/withdrawal, NOL’s/deferred tax assets and transfer pricing</a:t>
            </a:r>
          </a:p>
        </p:txBody>
      </p:sp>
    </p:spTree>
    <p:extLst>
      <p:ext uri="{BB962C8B-B14F-4D97-AF65-F5344CB8AC3E}">
        <p14:creationId xmlns:p14="http://schemas.microsoft.com/office/powerpoint/2010/main" val="3681646271"/>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1"/>
  <p:tag name="MMCOA_FONTSIZE_S" val="14"/>
  <p:tag name="MMCOA_FONTSIZE_T" val="14"/>
  <p:tag name="MMCOA_POSITION_L" val="35.875;30.125;54.375;683.875"/>
  <p:tag name="MMCOA_POSITION_M" val="35.875;30.125;54.375;683.875"/>
  <p:tag name="MMCOA_POSITION_S" val="35.875;30.125;54.375;683.875"/>
  <p:tag name="MMCOA_POSITION_T" val="35.875;30.125;54.375;683.875"/>
  <p:tag name="MMCOA_HIDEONCOLOUR" val="N"/>
  <p:tag name="MMCOA_HIDEONWHITE" val="N"/>
  <p:tag name="MMCOA_HIDEONBALLROOM" val="N"/>
  <p:tag name="MMCOA_HIDEONCLASSIC" val="N"/>
  <p:tag name="MMCOA_HIDEONTEXT" val="N"/>
  <p:tag name="MMCOA_HIDEONECO" val="N"/>
</p:tagLst>
</file>

<file path=ppt/tags/tag10.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18"/>
  <p:tag name="MMCOA_FONTSIZE_M" val="18"/>
  <p:tag name="MMCOA_FONTSIZE_S" val="18"/>
  <p:tag name="MMCOA_FONTSIZE_T" val="18"/>
  <p:tag name="MMCOA_POSITION_L" val="71.25;157.375;18;382.125"/>
  <p:tag name="MMCOA_POSITION_M" val="71.25;157.375;18;382.125"/>
  <p:tag name="MMCOA_POSITION_S" val="71.25;157.375;18;382.125"/>
  <p:tag name="MMCOA_POSITION_T" val="71.25;157.375;18;382.125"/>
  <p:tag name="MMCOA_HIDEONCOLOUR" val="N"/>
  <p:tag name="MMCOA_HIDEONWHITE" val="N"/>
  <p:tag name="MMCOA_HIDEONBALLROOM" val="N"/>
  <p:tag name="MMCOA_HIDEONCLASSIC" val="N"/>
  <p:tag name="MMCOA_HIDEONTEXT" val="N"/>
  <p:tag name="MMCOA_HIDEONECO" val="N"/>
</p:tagLst>
</file>

<file path=ppt/tags/tag11.xml><?xml version="1.0" encoding="utf-8"?>
<p:tagLst xmlns:a="http://schemas.openxmlformats.org/drawingml/2006/main" xmlns:r="http://schemas.openxmlformats.org/officeDocument/2006/relationships" xmlns:p="http://schemas.openxmlformats.org/presentationml/2006/main">
  <p:tag name="MMCOA_SMARTSHAPE" val="Y"/>
  <p:tag name="MMCOA_FONTSIZE_L" val="11"/>
  <p:tag name="MMCOA_FONTSIZE_M" val="11"/>
  <p:tag name="MMCOA_FONTSIZE_S" val="11"/>
  <p:tag name="MMCOA_FONTSIZE_T" val="11"/>
  <p:tag name="MMCOA_POSITION_L" val="543.125;510.5;13.25;176.5"/>
  <p:tag name="MMCOA_POSITION_M" val="543.125;510.5;13.25;176.5"/>
  <p:tag name="MMCOA_POSITION_S" val="543.125;510.5;13.25;176.5"/>
  <p:tag name="MMCOA_POSITION_T" val="543.125;510.5;13.25;176.5"/>
  <p:tag name="MMCOA_HIDEONCOLOUR" val="N"/>
  <p:tag name="MMCOA_HIDEONWHITE" val="N"/>
  <p:tag name="MMCOA_HIDEONBALLROOM" val="N"/>
  <p:tag name="MMCOA_HIDEONCLASSIC" val="N"/>
  <p:tag name="MMCOA_HIDEONTEXT" val="N"/>
  <p:tag name="MMCOA_HIDEONECO" val="N"/>
</p:tagLst>
</file>

<file path=ppt/tags/tag12.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13.xml><?xml version="1.0" encoding="utf-8"?>
<p:tagLst xmlns:a="http://schemas.openxmlformats.org/drawingml/2006/main" xmlns:r="http://schemas.openxmlformats.org/officeDocument/2006/relationships" xmlns:p="http://schemas.openxmlformats.org/presentationml/2006/main">
  <p:tag name="MMCOA_DISPLAYMASTERSHAPES" val="Y"/>
  <p:tag name="MMCOA_FOLLOWMASTERBACKGROUND" val="Y"/>
  <p:tag name="MMCOA_FORCESCHEME" val="N"/>
  <p:tag name="MMCOA_CANACTASDIVIDER" val="N"/>
  <p:tag name="MMCOA_PROMPTCOLOUR" val="N"/>
  <p:tag name="MMCOA_TRANSPARENT" val="False"/>
  <p:tag name="MMC_SLIDETYPE" val="Cover"/>
</p:tagLst>
</file>

<file path=ppt/tags/tag14.xml><?xml version="1.0" encoding="utf-8"?>
<p:tagLst xmlns:a="http://schemas.openxmlformats.org/drawingml/2006/main" xmlns:r="http://schemas.openxmlformats.org/officeDocument/2006/relationships" xmlns:p="http://schemas.openxmlformats.org/presentationml/2006/main">
  <p:tag name="MMCOA_DISPLAYMASTERSHAPES" val="N"/>
  <p:tag name="MMCOA_FOLLOWMASTERBACKGROUND" val="N"/>
  <p:tag name="MMCOA_PALETTENUMBER" val="0"/>
  <p:tag name="MMC_SLIDETYPE" val="Section"/>
  <p:tag name="MMC_SOURCE" val="1"/>
</p:tagLst>
</file>

<file path=ppt/tags/tag15.xml><?xml version="1.0" encoding="utf-8"?>
<p:tagLst xmlns:a="http://schemas.openxmlformats.org/drawingml/2006/main" xmlns:r="http://schemas.openxmlformats.org/officeDocument/2006/relationships" xmlns:p="http://schemas.openxmlformats.org/presentationml/2006/main">
  <p:tag name="MMCOA_DISPLAYMASTERSHAPES" val="N"/>
  <p:tag name="MMCOA_FOLLOWMASTERBACKGROUND" val="N"/>
  <p:tag name="MMCOA_PALETTENUMBER" val="0"/>
  <p:tag name="MMC_SLIDETYPE" val="Section"/>
  <p:tag name="MMC_SOURCE" val="1"/>
</p:tagLst>
</file>

<file path=ppt/tags/tag16.xml><?xml version="1.0" encoding="utf-8"?>
<p:tagLst xmlns:a="http://schemas.openxmlformats.org/drawingml/2006/main" xmlns:r="http://schemas.openxmlformats.org/officeDocument/2006/relationships" xmlns:p="http://schemas.openxmlformats.org/presentationml/2006/main">
  <p:tag name="MMCOA_DISPLAYMASTERSHAPES" val="N"/>
  <p:tag name="MMCOA_FOLLOWMASTERBACKGROUND" val="N"/>
  <p:tag name="MMCOA_PALETTENUMBER" val="0"/>
  <p:tag name="MMC_SLIDETYPE" val="Section"/>
  <p:tag name="MMC_SOURCE" val="1"/>
</p:tagLst>
</file>

<file path=ppt/tags/tag17.xml><?xml version="1.0" encoding="utf-8"?>
<p:tagLst xmlns:a="http://schemas.openxmlformats.org/drawingml/2006/main" xmlns:r="http://schemas.openxmlformats.org/officeDocument/2006/relationships" xmlns:p="http://schemas.openxmlformats.org/presentationml/2006/main">
  <p:tag name="MMCOA_DISPLAYMASTERSHAPES" val="N"/>
  <p:tag name="MMCOA_FOLLOWMASTERBACKGROUND" val="N"/>
  <p:tag name="MMCOA_PALETTENUMBER" val="0"/>
  <p:tag name="MMC_SLIDETYPE" val="Section"/>
  <p:tag name="MMC_SOURCE" val="1"/>
</p:tagLst>
</file>

<file path=ppt/tags/tag18.xml><?xml version="1.0" encoding="utf-8"?>
<p:tagLst xmlns:a="http://schemas.openxmlformats.org/drawingml/2006/main" xmlns:r="http://schemas.openxmlformats.org/officeDocument/2006/relationships" xmlns:p="http://schemas.openxmlformats.org/presentationml/2006/main">
  <p:tag name="MMCOA_DISPLAYMASTERSHAPES" val="N"/>
  <p:tag name="MMCOA_FOLLOWMASTERBACKGROUND" val="N"/>
  <p:tag name="MMCOA_PALETTENUMBER" val="0"/>
  <p:tag name="MMC_SLIDETYPE" val="Section"/>
  <p:tag name="MMC_SOURCE" val="1"/>
  <p:tag name="MMC_SECTION" val="MMC_Section"/>
  <p:tag name="MMCOA_TRANSPARENT" val="False"/>
</p:tagLst>
</file>

<file path=ppt/tags/tag19.xml><?xml version="1.0" encoding="utf-8"?>
<p:tagLst xmlns:a="http://schemas.openxmlformats.org/drawingml/2006/main" xmlns:r="http://schemas.openxmlformats.org/officeDocument/2006/relationships" xmlns:p="http://schemas.openxmlformats.org/presentationml/2006/main">
  <p:tag name="MMC_SECTIONDESIGN" val="&lt;?xml version=&quot;1.0&quot; encoding=&quot;utf-16&quot;?&gt;&#10;&lt;ImageControl xmlns:xsi=&quot;http://www.w3.org/2001/XMLSchema-instance&quot; xmlns:xsd=&quot;http://www.w3.org/2001/XMLSchema&quot;&gt;&#10;  &lt;TypeOfImage&gt;SolidColour&lt;/TypeOfImage&gt;&#10;  &lt;ThumbNailFile&gt;C:\Documents and Settings\ukbedtst01\Local Settings\Application Data\MMC\ILM\Recent\T0D1000138.jpg&lt;/ThumbNailFile&gt;&#10;  &lt;Usage&gt;PowerPointDivider&lt;/Usage&gt;&#10;  &lt;PaletteName&gt;Sapphire&lt;/PaletteName&gt;&#10;  &lt;Design&gt;&#10;    &lt;FocalNumber&gt;1&lt;/FocalNumber&gt;&#10;    &lt;Facets&gt;&#10;      &lt;SideOfTick&gt;Left&lt;/SideOfTick&gt;&#10;      &lt;TickPosition&gt;&#10;        &lt;X&gt;0&lt;/X&gt;&#10;        &lt;Y&gt;3&lt;/Y&gt;&#10;      &lt;/TickPosition&gt;&#10;      &lt;EndTickPosition&gt;&#10;        &lt;X&gt;21&lt;/X&gt;&#10;        &lt;Y&gt;0&lt;/Y&gt;&#10;      &lt;/EndTickPosition&gt;&#10;      &lt;FacetNumber&gt;0&lt;/FacetNumber&gt;&#10;      &lt;Brightness&gt;0&lt;/Brightness&gt;&#10;      &lt;Colour&gt;#006D9E&lt;/Colour&gt;&#10;      &lt;ColourNumber&gt;1&lt;/ColourNumber&gt;&#10;    &lt;/Facets&gt;&#10;    &lt;Facets&gt;&#10;      &lt;SideOfTick&gt;Left&lt;/SideOfTick&gt;&#10;      &lt;TickPosition&gt;&#10;        &lt;X&gt;0&lt;/X&gt;&#10;        &lt;Y&gt;5&lt;/Y&gt;&#10;      &lt;/TickPosition&gt;&#10;      &lt;EndTickPosition&gt;&#10;        &lt;X&gt;21&lt;/X&gt;&#10;        &lt;Y&gt;5&lt;/Y&gt;&#10;      &lt;/EndTickPosition&gt;&#10;      &lt;FacetNumber&gt;1&lt;/FacetNumber&gt;&#10;      &lt;Brightness&gt;0&lt;/Brightness&gt;&#10;      &lt;Colour&gt;#00A8C8&lt;/Colour&gt;&#10;      &lt;ColourNumber&gt;2&lt;/ColourNumber&gt;&#10;    &lt;/Facets&gt;&#10;    &lt;SectionColour&gt;#002C77&lt;/SectionColour&gt;&#10;    &lt;SectionColourNumber&gt;0&lt;/SectionColourNumber&gt;&#10;    &lt;SectionBrightness&gt;0&lt;/SectionBrightness&gt;&#10;  &lt;/Design&gt;&#10;&lt;/ImageControl&gt;"/>
  <p:tag name="MMC_SECTIONTYPE" val="0"/>
</p:tagLst>
</file>

<file path=ppt/tags/tag2.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0"/>
  <p:tag name="MMCOA_FONTSIZE_S" val="14"/>
  <p:tag name="MMCOA_FONTSIZE_T" val="14"/>
  <p:tag name="MMCOA_POSITION_L" val="35.875;100.625;392.75;684"/>
  <p:tag name="MMCOA_POSITION_M" val="35.875;100.625;392.75;684"/>
  <p:tag name="MMCOA_POSITION_S" val="35.875;100.625;392.75;684"/>
  <p:tag name="MMCOA_POSITION_T" val="35.875;100.625;392.75;684"/>
  <p:tag name="MMCOA_HIDEONCOLOUR" val="N"/>
  <p:tag name="MMCOA_HIDEONWHITE" val="N"/>
  <p:tag name="MMCOA_HIDEONBALLROOM" val="N"/>
  <p:tag name="MMCOA_HIDEONCLASSIC" val="N"/>
  <p:tag name="MMCOA_HIDEONTEXT" val="N"/>
  <p:tag name="MMCOA_HIDEONECO" val="N"/>
</p:tagLst>
</file>

<file path=ppt/tags/tag20.xml><?xml version="1.0" encoding="utf-8"?>
<p:tagLst xmlns:a="http://schemas.openxmlformats.org/drawingml/2006/main" xmlns:r="http://schemas.openxmlformats.org/officeDocument/2006/relationships" xmlns:p="http://schemas.openxmlformats.org/presentationml/2006/main">
  <p:tag name="MMCOA_DISPLAYMASTERSHAPES" val="Y"/>
  <p:tag name="MMCOA_FOLLOWMASTERBACKGROUND" val="Y"/>
  <p:tag name="MMCOA_FORCESCHEME" val="N"/>
  <p:tag name="MMCOA_CANACTASDIVIDER" val="N"/>
  <p:tag name="MMCOA_PROMPTCOLOUR" val="N"/>
</p:tagLst>
</file>

<file path=ppt/tags/tag21.xml><?xml version="1.0" encoding="utf-8"?>
<p:tagLst xmlns:a="http://schemas.openxmlformats.org/drawingml/2006/main" xmlns:r="http://schemas.openxmlformats.org/officeDocument/2006/relationships" xmlns:p="http://schemas.openxmlformats.org/presentationml/2006/main">
  <p:tag name="MMCOA_SMARTSHAPE" val="Y"/>
  <p:tag name="MMCOA_FONTSIZE_L" val="9"/>
  <p:tag name="MMCOA_FONTSIZE_M" val="9"/>
  <p:tag name="MMCOA_FONTSIZE_S" val="9"/>
  <p:tag name="MMCOA_FONTSIZE_T" val="9"/>
  <p:tag name="MMCOA_POSITION_L" val="35.875;340.5;152.875;684"/>
  <p:tag name="MMCOA_POSITION_M" val="35.875;340.5;152.875;684"/>
  <p:tag name="MMCOA_POSITION_S" val="35.875;340.5;152.875;684"/>
  <p:tag name="MMCOA_POSITION_T" val="35.875;340.5;152.875;684"/>
  <p:tag name="MMCOA_HIDEONCOLOUR" val="N"/>
  <p:tag name="MMCOA_HIDEONWHITE" val="N"/>
  <p:tag name="MMCOA_HIDEONBALLROOM" val="N"/>
  <p:tag name="MMCOA_HIDEONCLASSIC" val="N"/>
  <p:tag name="MMCOA_HIDEONTEXT" val="N"/>
  <p:tag name="MMCOA_HIDEONECO" val="N"/>
</p:tagLst>
</file>

<file path=ppt/tags/tag3.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7"/>
  <p:tag name="MMCOA_FONTSIZE_M" val="7"/>
  <p:tag name="MMCOA_FONTSIZE_S" val="7"/>
  <p:tag name="MMCOA_FONTSIZE_T" val="7"/>
  <p:tag name="MMCOA_POSITION_L" val="37.625;514.5;8;228.125"/>
  <p:tag name="MMCOA_POSITION_M" val="37.625;514.5;8;228.125"/>
  <p:tag name="MMCOA_POSITION_S" val="37.625;514.5;8;228.125"/>
  <p:tag name="MMCOA_POSITION_T" val="37.625;514.5;8;228.125"/>
  <p:tag name="MMCOA_HIDEONCOLOUR" val="N"/>
  <p:tag name="MMCOA_HIDEONWHITE" val="N"/>
  <p:tag name="MMCOA_HIDEONBALLROOM" val="N"/>
  <p:tag name="MMCOA_HIDEONCLASSIC" val="Y"/>
  <p:tag name="MMCOA_HIDEONTEXT" val="Y"/>
  <p:tag name="MMCOA_HIDEONECO" val="Y"/>
</p:tagLst>
</file>

<file path=ppt/tags/tag4.xml><?xml version="1.0" encoding="utf-8"?>
<p:tagLst xmlns:a="http://schemas.openxmlformats.org/drawingml/2006/main" xmlns:r="http://schemas.openxmlformats.org/officeDocument/2006/relationships" xmlns:p="http://schemas.openxmlformats.org/presentationml/2006/main">
  <p:tag name="MMCOA_SMARTSHAPE" val="Y"/>
  <p:tag name="MMCOA_FONTSIZE_L" val="11"/>
  <p:tag name="MMCOA_FONTSIZE_M" val="11"/>
  <p:tag name="MMCOA_FONTSIZE_S" val="11"/>
  <p:tag name="MMCOA_FONTSIZE_T" val="11"/>
  <p:tag name="MMCOA_POSITION_L" val="543.125;510.5;13.25;176.5"/>
  <p:tag name="MMCOA_POSITION_M" val="543.125;510.5;13.25;176.5"/>
  <p:tag name="MMCOA_POSITION_S" val="543.125;510.5;13.25;176.5"/>
  <p:tag name="MMCOA_POSITION_T" val="543.125;510.5;13.25;176.5"/>
  <p:tag name="MMCOA_HIDEONCOLOUR" val="N"/>
  <p:tag name="MMCOA_HIDEONWHITE" val="N"/>
  <p:tag name="MMCOA_HIDEONBALLROOM" val="N"/>
  <p:tag name="MMCOA_HIDEONCLASSIC" val="N"/>
  <p:tag name="MMCOA_HIDEONTEXT" val="N"/>
  <p:tag name="MMCOA_HIDEONECO" val="N"/>
</p:tagLst>
</file>

<file path=ppt/tags/tag5.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6.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7.625;514.5;8;227.5"/>
  <p:tag name="MMCOA_POSITION_M" val="37.625;514.5;8;227.5"/>
  <p:tag name="MMCOA_POSITION_S" val="37.625;514.5;8;227.5"/>
  <p:tag name="MMCOA_POSITION_T" val="37.625;514.5;8;227.5"/>
  <p:tag name="MMCOA_HIDEONCOLOUR" val="N"/>
  <p:tag name="MMCOA_HIDEONWHITE" val="N"/>
  <p:tag name="MMCOA_HIDEONBALLROOM" val="N"/>
  <p:tag name="MMCOA_HIDEONCLASSIC" val="N"/>
  <p:tag name="MMCOA_HIDEONTEXT" val="N"/>
  <p:tag name="MMCOA_HIDEONECO" val="N"/>
</p:tagLst>
</file>

<file path=ppt/tags/tag7.xml><?xml version="1.0" encoding="utf-8"?>
<p:tagLst xmlns:a="http://schemas.openxmlformats.org/drawingml/2006/main" xmlns:r="http://schemas.openxmlformats.org/officeDocument/2006/relationships" xmlns:p="http://schemas.openxmlformats.org/presentationml/2006/main">
  <p:tag name="MMCOA_POSITION_L" val=";;;"/>
  <p:tag name="MMCOA_POSITION_M" val=";;;"/>
  <p:tag name="MMCOA_POSITION_S" val=";;;"/>
  <p:tag name="MMCOA_POSITION_T" val=";;;"/>
  <p:tag name="MMCOA_HIDEONCOLOUR" val="N"/>
  <p:tag name="MMCOA_HIDEONWHITE" val="N"/>
  <p:tag name="MMCOA_HIDEONBALLROOM" val="N"/>
  <p:tag name="MMCOA_HIDEONCLASSIC" val="N"/>
  <p:tag name="MMCOA_HIDEONTEXT" val="N"/>
  <p:tag name="MMCOA_HIDEONECO" val="N"/>
  <p:tag name="MMCOA_SMARTSHAPE" val="N"/>
</p:tagLst>
</file>

<file path=ppt/tags/tag8.xml><?xml version="1.0" encoding="utf-8"?>
<p:tagLst xmlns:a="http://schemas.openxmlformats.org/drawingml/2006/main" xmlns:r="http://schemas.openxmlformats.org/officeDocument/2006/relationships" xmlns:p="http://schemas.openxmlformats.org/presentationml/2006/main">
  <p:tag name="MMC_COVERDESIGN" val="&lt;?xml version=&quot;1.0&quot; encoding=&quot;utf-16&quot;?&gt;&#10;&lt;ImageControl xmlns:xsi=&quot;http://www.w3.org/2001/XMLSchema-instance&quot; xmlns:xsd=&quot;http://www.w3.org/2001/XMLSchema&quot;&gt;&#10;  &lt;TypeOfImage&gt;SolidColour&lt;/TypeOfImage&gt;&#10;  &lt;ThumbNailFile&gt;C:\Documents and Settings\ukbedtst01\Local Settings\Application Data\MMC\ILM\Recent\T0D1000071.jpg&lt;/ThumbNailFile&gt;&#10;  &lt;Usage&gt;PowerPointTitle&lt;/Usage&gt;&#10;  &lt;PaletteName&gt;Sapphire&lt;/PaletteName&gt;&#10;  &lt;Design&gt;&#10;    &lt;FocalNumber&gt;3&lt;/FocalNumber&gt;&#10;    &lt;Facets&gt;&#10;      &lt;SideOfTick&gt;Left&lt;/SideOfTick&gt;&#10;      &lt;TickPosition&gt;&#10;        &lt;X&gt;0&lt;/X&gt;&#10;        &lt;Y&gt;3&lt;/Y&gt;&#10;      &lt;/TickPosition&gt;&#10;      &lt;EndTickPosition&gt;&#10;        &lt;X&gt;0&lt;/X&gt;&#10;        &lt;Y&gt;0&lt;/Y&gt;&#10;      &lt;/EndTickPosition&gt;&#10;      &lt;FacetNumber&gt;0&lt;/FacetNumber&gt;&#10;      &lt;Brightness&gt;0&lt;/Brightness&gt;&#10;      &lt;Colour&gt;#A6E2EF&lt;/Colour&gt;&#10;      &lt;ColourNumber&gt;3&lt;/ColourNumber&gt;&#10;    &lt;/Facets&gt;&#10;    &lt;Facets&gt;&#10;      &lt;SideOfTick&gt;Right&lt;/SideOfTick&gt;&#10;      &lt;TickPosition&gt;&#10;        &lt;X&gt;21&lt;/X&gt;&#10;        &lt;Y&gt;0&lt;/Y&gt;&#10;      &lt;/TickPosition&gt;&#10;      &lt;EndTickPosition&gt;&#10;        &lt;X&gt;0&lt;/X&gt;&#10;        &lt;Y&gt;0&lt;/Y&gt;&#10;      &lt;/EndTickPosition&gt;&#10;      &lt;FacetNumber&gt;4&lt;/FacetNumber&gt;&#10;      &lt;Brightness&gt;0&lt;/Brightness&gt;&#10;      &lt;Colour /&gt;&#10;      &lt;ColourNumber&gt;-1&lt;/ColourNumber&gt;&#10;    &lt;/Facets&gt;&#10;    &lt;Facets&gt;&#10;      &lt;SideOfTick&gt;Left&lt;/SideOfTick&gt;&#10;      &lt;TickPosition&gt;&#10;        &lt;X&gt;0&lt;/X&gt;&#10;        &lt;Y&gt;7&lt;/Y&gt;&#10;      &lt;/TickPosition&gt;&#10;      &lt;EndTickPosition&gt;&#10;        &lt;X&gt;0&lt;/X&gt;&#10;        &lt;Y&gt;0&lt;/Y&gt;&#10;      &lt;/EndTickPosition&gt;&#10;      &lt;FacetNumber&gt;1&lt;/FacetNumber&gt;&#10;      &lt;Brightness&gt;0&lt;/Brightness&gt;&#10;      &lt;Colour&gt;#006D9E&lt;/Colour&gt;&#10;      &lt;ColourNumber&gt;1&lt;/ColourNumber&gt;&#10;    &lt;/Facets&gt;&#10;    &lt;Facets&gt;&#10;      &lt;SideOfTick&gt;Bottom&lt;/SideOfTick&gt;&#10;      &lt;TickPosition&gt;&#10;        &lt;X&gt;16&lt;/X&gt;&#10;        &lt;Y&gt;10&lt;/Y&gt;&#10;      &lt;/TickPosition&gt;&#10;      &lt;EndTickPosition&gt;&#10;        &lt;X&gt;0&lt;/X&gt;&#10;        &lt;Y&gt;0&lt;/Y&gt;&#10;      &lt;/EndTickPosition&gt;&#10;      &lt;FacetNumber&gt;2&lt;/FacetNumber&gt;&#10;      &lt;Brightness&gt;0&lt;/Brightness&gt;&#10;      &lt;Colour&gt;#002C77&lt;/Colour&gt;&#10;      &lt;ColourNumber&gt;0&lt;/ColourNumber&gt;&#10;    &lt;/Facets&gt;&#10;    &lt;Facets&gt;&#10;      &lt;SideOfTick&gt;Right&lt;/SideOfTick&gt;&#10;      &lt;TickPosition&gt;&#10;        &lt;X&gt;21&lt;/X&gt;&#10;        &lt;Y&gt;7&lt;/Y&gt;&#10;      &lt;/TickPosition&gt;&#10;      &lt;EndTickPosition&gt;&#10;        &lt;X&gt;0&lt;/X&gt;&#10;        &lt;Y&gt;0&lt;/Y&gt;&#10;      &lt;/EndTickPosition&gt;&#10;      &lt;FacetNumber&gt;3&lt;/FacetNumber&gt;&#10;      &lt;Brightness&gt;0&lt;/Brightness&gt;&#10;      &lt;Colour&gt;#00A8C8&lt;/Colour&gt;&#10;      &lt;ColourNumber&gt;2&lt;/ColourNumber&gt;&#10;    &lt;/Facets&gt;&#10;    &lt;SectionColour&gt;#002C77&lt;/SectionColour&gt;&#10;    &lt;SectionColourNumber&gt;0&lt;/SectionColourNumber&gt;&#10;    &lt;SectionBrightness&gt;0&lt;/SectionBrightness&gt;&#10;  &lt;/Design&gt;&#10;&lt;/ImageControl&gt;"/>
  <p:tag name="MMC_PRESENTATIONTYPE" val="2"/>
</p:tagLst>
</file>

<file path=ppt/tags/tag9.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8"/>
  <p:tag name="MMCOA_FONTSIZE_S" val="28"/>
  <p:tag name="MMCOA_FONTSIZE_T" val="28"/>
  <p:tag name="MMCOA_POSITION_L" val="70.625;97.875;28.875;648.375"/>
  <p:tag name="MMCOA_POSITION_M" val="70.625;97.875;28.875;648.375"/>
  <p:tag name="MMCOA_POSITION_S" val="70.625;97.875;28.875;648.375"/>
  <p:tag name="MMCOA_POSITION_T" val="70.625;97.875;28.875;648.375"/>
  <p:tag name="MMCOA_HIDEONCOLOUR" val="N"/>
  <p:tag name="MMCOA_HIDEONWHITE" val="N"/>
  <p:tag name="MMCOA_HIDEONBALLROOM" val="N"/>
  <p:tag name="MMCOA_HIDEONCLASSIC" val="N"/>
  <p:tag name="MMCOA_HIDEONTEXT" val="N"/>
  <p:tag name="MMCOA_HIDEONECO" val="N"/>
</p:tagLst>
</file>

<file path=ppt/theme/theme1.xml><?xml version="1.0" encoding="utf-8"?>
<a:theme xmlns:a="http://schemas.openxmlformats.org/drawingml/2006/main" name="Default Design">
  <a:themeElements>
    <a:clrScheme name="Default Design 1">
      <a:dk1>
        <a:srgbClr val="000000"/>
      </a:dk1>
      <a:lt1>
        <a:srgbClr val="FFFFFF"/>
      </a:lt1>
      <a:dk2>
        <a:srgbClr val="BFBFBF"/>
      </a:dk2>
      <a:lt2>
        <a:srgbClr val="7C848A"/>
      </a:lt2>
      <a:accent1>
        <a:srgbClr val="002C77"/>
      </a:accent1>
      <a:accent2>
        <a:srgbClr val="00A8C8"/>
      </a:accent2>
      <a:accent3>
        <a:srgbClr val="FFFFFF"/>
      </a:accent3>
      <a:accent4>
        <a:srgbClr val="000000"/>
      </a:accent4>
      <a:accent5>
        <a:srgbClr val="AAACBD"/>
      </a:accent5>
      <a:accent6>
        <a:srgbClr val="0098B5"/>
      </a:accent6>
      <a:hlink>
        <a:srgbClr val="006D9E"/>
      </a:hlink>
      <a:folHlink>
        <a:srgbClr val="A6E2EF"/>
      </a:folHlink>
    </a:clrScheme>
    <a:fontScheme name="Default Design">
      <a:majorFont>
        <a:latin typeface="Arial"/>
        <a:ea typeface=""/>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0" tIns="0" rIns="91440" bIns="45720" numCol="1" anchor="ctr" anchorCtr="0" compatLnSpc="1">
        <a:prstTxWarp prst="textNoShape">
          <a:avLst/>
        </a:prstTxWarp>
      </a:bodyPr>
      <a:lstStyle>
        <a:defPPr marL="0" marR="0" indent="0" algn="ctr" defTabSz="914400" rtl="0" eaLnBrk="1" fontAlgn="base" latinLnBrk="0" hangingPunct="1">
          <a:lnSpc>
            <a:spcPct val="86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0" tIns="0" rIns="91440" bIns="45720" numCol="1" anchor="ctr" anchorCtr="0" compatLnSpc="1">
        <a:prstTxWarp prst="textNoShape">
          <a:avLst/>
        </a:prstTxWarp>
      </a:bodyPr>
      <a:lstStyle>
        <a:defPPr marL="0" marR="0" indent="0" algn="ctr" defTabSz="914400" rtl="0" eaLnBrk="1" fontAlgn="base" latinLnBrk="0" hangingPunct="1">
          <a:lnSpc>
            <a:spcPct val="86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BFBFBF"/>
        </a:dk2>
        <a:lt2>
          <a:srgbClr val="7C848A"/>
        </a:lt2>
        <a:accent1>
          <a:srgbClr val="002C77"/>
        </a:accent1>
        <a:accent2>
          <a:srgbClr val="00A8C8"/>
        </a:accent2>
        <a:accent3>
          <a:srgbClr val="FFFFFF"/>
        </a:accent3>
        <a:accent4>
          <a:srgbClr val="000000"/>
        </a:accent4>
        <a:accent5>
          <a:srgbClr val="AAACBD"/>
        </a:accent5>
        <a:accent6>
          <a:srgbClr val="0098B5"/>
        </a:accent6>
        <a:hlink>
          <a:srgbClr val="006D9E"/>
        </a:hlink>
        <a:folHlink>
          <a:srgbClr val="A6E2EF"/>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BFBFBF"/>
        </a:dk2>
        <a:lt2>
          <a:srgbClr val="7C848A"/>
        </a:lt2>
        <a:accent1>
          <a:srgbClr val="43276D"/>
        </a:accent1>
        <a:accent2>
          <a:srgbClr val="6F83C1"/>
        </a:accent2>
        <a:accent3>
          <a:srgbClr val="FFFFFF"/>
        </a:accent3>
        <a:accent4>
          <a:srgbClr val="000000"/>
        </a:accent4>
        <a:accent5>
          <a:srgbClr val="B0ACBA"/>
        </a:accent5>
        <a:accent6>
          <a:srgbClr val="6476AF"/>
        </a:accent6>
        <a:hlink>
          <a:srgbClr val="595997"/>
        </a:hlink>
        <a:folHlink>
          <a:srgbClr val="C4CAE6"/>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BFBFBF"/>
        </a:dk2>
        <a:lt2>
          <a:srgbClr val="7C848A"/>
        </a:lt2>
        <a:accent1>
          <a:srgbClr val="560054"/>
        </a:accent1>
        <a:accent2>
          <a:srgbClr val="CE3D95"/>
        </a:accent2>
        <a:accent3>
          <a:srgbClr val="FFFFFF"/>
        </a:accent3>
        <a:accent4>
          <a:srgbClr val="000000"/>
        </a:accent4>
        <a:accent5>
          <a:srgbClr val="B4AAB3"/>
        </a:accent5>
        <a:accent6>
          <a:srgbClr val="BA3687"/>
        </a:accent6>
        <a:hlink>
          <a:srgbClr val="932077"/>
        </a:hlink>
        <a:folHlink>
          <a:srgbClr val="E7B8D5"/>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BFBFBF"/>
        </a:dk2>
        <a:lt2>
          <a:srgbClr val="7C848A"/>
        </a:lt2>
        <a:accent1>
          <a:srgbClr val="690031"/>
        </a:accent1>
        <a:accent2>
          <a:srgbClr val="ED2C67"/>
        </a:accent2>
        <a:accent3>
          <a:srgbClr val="FFFFFF"/>
        </a:accent3>
        <a:accent4>
          <a:srgbClr val="000000"/>
        </a:accent4>
        <a:accent5>
          <a:srgbClr val="B9AAAD"/>
        </a:accent5>
        <a:accent6>
          <a:srgbClr val="D7275D"/>
        </a:accent6>
        <a:hlink>
          <a:srgbClr val="A9194F"/>
        </a:hlink>
        <a:folHlink>
          <a:srgbClr val="F7B6BB"/>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BFBFBF"/>
        </a:dk2>
        <a:lt2>
          <a:srgbClr val="7C848A"/>
        </a:lt2>
        <a:accent1>
          <a:srgbClr val="810009"/>
        </a:accent1>
        <a:accent2>
          <a:srgbClr val="EF4E45"/>
        </a:accent2>
        <a:accent3>
          <a:srgbClr val="FFFFFF"/>
        </a:accent3>
        <a:accent4>
          <a:srgbClr val="000000"/>
        </a:accent4>
        <a:accent5>
          <a:srgbClr val="C1AAAA"/>
        </a:accent5>
        <a:accent6>
          <a:srgbClr val="D9463E"/>
        </a:accent6>
        <a:hlink>
          <a:srgbClr val="BA2C2B"/>
        </a:hlink>
        <a:folHlink>
          <a:srgbClr val="F9BEAD"/>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BFBFBF"/>
        </a:dk2>
        <a:lt2>
          <a:srgbClr val="7C848A"/>
        </a:lt2>
        <a:accent1>
          <a:srgbClr val="8C3709"/>
        </a:accent1>
        <a:accent2>
          <a:srgbClr val="F48132"/>
        </a:accent2>
        <a:accent3>
          <a:srgbClr val="FFFFFF"/>
        </a:accent3>
        <a:accent4>
          <a:srgbClr val="000000"/>
        </a:accent4>
        <a:accent5>
          <a:srgbClr val="C5AEAA"/>
        </a:accent5>
        <a:accent6>
          <a:srgbClr val="DD742C"/>
        </a:accent6>
        <a:hlink>
          <a:srgbClr val="C45F24"/>
        </a:hlink>
        <a:folHlink>
          <a:srgbClr val="FCCFAB"/>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BFBFBF"/>
        </a:dk2>
        <a:lt2>
          <a:srgbClr val="7C848A"/>
        </a:lt2>
        <a:accent1>
          <a:srgbClr val="8E5501"/>
        </a:accent1>
        <a:accent2>
          <a:srgbClr val="FBAE17"/>
        </a:accent2>
        <a:accent3>
          <a:srgbClr val="FFFFFF"/>
        </a:accent3>
        <a:accent4>
          <a:srgbClr val="000000"/>
        </a:accent4>
        <a:accent5>
          <a:srgbClr val="C6B4AA"/>
        </a:accent5>
        <a:accent6>
          <a:srgbClr val="E39D14"/>
        </a:accent6>
        <a:hlink>
          <a:srgbClr val="C98314"/>
        </a:hlink>
        <a:folHlink>
          <a:srgbClr val="FFDDAC"/>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BFBFBF"/>
        </a:dk2>
        <a:lt2>
          <a:srgbClr val="7C848A"/>
        </a:lt2>
        <a:accent1>
          <a:srgbClr val="505F21"/>
        </a:accent1>
        <a:accent2>
          <a:srgbClr val="B2B935"/>
        </a:accent2>
        <a:accent3>
          <a:srgbClr val="FFFFFF"/>
        </a:accent3>
        <a:accent4>
          <a:srgbClr val="000000"/>
        </a:accent4>
        <a:accent5>
          <a:srgbClr val="B3B6AB"/>
        </a:accent5>
        <a:accent6>
          <a:srgbClr val="A1A72F"/>
        </a:accent6>
        <a:hlink>
          <a:srgbClr val="828D30"/>
        </a:hlink>
        <a:folHlink>
          <a:srgbClr val="D9D99E"/>
        </a:folHlink>
      </a:clrScheme>
      <a:clrMap bg1="lt1" tx1="dk1" bg2="lt2" tx2="dk2" accent1="accent1" accent2="accent2" accent3="accent3" accent4="accent4" accent5="accent5" accent6="accent6" hlink="hlink" folHlink="folHlink"/>
    </a:extraClrScheme>
    <a:extraClrScheme>
      <a:clrScheme name="Default Design 9">
        <a:dk1>
          <a:srgbClr val="000000"/>
        </a:dk1>
        <a:lt1>
          <a:srgbClr val="FFFFFF"/>
        </a:lt1>
        <a:dk2>
          <a:srgbClr val="BFBFBF"/>
        </a:dk2>
        <a:lt2>
          <a:srgbClr val="7C848A"/>
        </a:lt2>
        <a:accent1>
          <a:srgbClr val="00582D"/>
        </a:accent1>
        <a:accent2>
          <a:srgbClr val="72BE44"/>
        </a:accent2>
        <a:accent3>
          <a:srgbClr val="FFFFFF"/>
        </a:accent3>
        <a:accent4>
          <a:srgbClr val="000000"/>
        </a:accent4>
        <a:accent5>
          <a:srgbClr val="AAB4AD"/>
        </a:accent5>
        <a:accent6>
          <a:srgbClr val="67AC3D"/>
        </a:accent6>
        <a:hlink>
          <a:srgbClr val="118B3F"/>
        </a:hlink>
        <a:folHlink>
          <a:srgbClr val="BDDDA3"/>
        </a:folHlink>
      </a:clrScheme>
      <a:clrMap bg1="lt1" tx1="dk1" bg2="lt2" tx2="dk2" accent1="accent1" accent2="accent2" accent3="accent3" accent4="accent4" accent5="accent5" accent6="accent6" hlink="hlink" folHlink="folHlink"/>
    </a:extraClrScheme>
    <a:extraClrScheme>
      <a:clrScheme name="Default Design 10">
        <a:dk1>
          <a:srgbClr val="000000"/>
        </a:dk1>
        <a:lt1>
          <a:srgbClr val="FFFFFF"/>
        </a:lt1>
        <a:dk2>
          <a:srgbClr val="BFBFBF"/>
        </a:dk2>
        <a:lt2>
          <a:srgbClr val="7C848A"/>
        </a:lt2>
        <a:accent1>
          <a:srgbClr val="004C4F"/>
        </a:accent1>
        <a:accent2>
          <a:srgbClr val="0FB694"/>
        </a:accent2>
        <a:accent3>
          <a:srgbClr val="FFFFFF"/>
        </a:accent3>
        <a:accent4>
          <a:srgbClr val="000000"/>
        </a:accent4>
        <a:accent5>
          <a:srgbClr val="AAB2B2"/>
        </a:accent5>
        <a:accent6>
          <a:srgbClr val="0CA586"/>
        </a:accent6>
        <a:hlink>
          <a:srgbClr val="008075"/>
        </a:hlink>
        <a:folHlink>
          <a:srgbClr val="A7D9C8"/>
        </a:folHlink>
      </a:clrScheme>
      <a:clrMap bg1="lt1" tx1="dk1" bg2="lt2" tx2="dk2" accent1="accent1" accent2="accent2" accent3="accent3" accent4="accent4" accent5="accent5" accent6="accent6" hlink="hlink" folHlink="folHlink"/>
    </a:extraClrScheme>
    <a:extraClrScheme>
      <a:clrScheme name="Default Design 11">
        <a:dk1>
          <a:srgbClr val="000000"/>
        </a:dk1>
        <a:lt1>
          <a:srgbClr val="FFFFFF"/>
        </a:lt1>
        <a:dk2>
          <a:srgbClr val="BFBFBF"/>
        </a:dk2>
        <a:lt2>
          <a:srgbClr val="7C848A"/>
        </a:lt2>
        <a:accent1>
          <a:srgbClr val="000000"/>
        </a:accent1>
        <a:accent2>
          <a:srgbClr val="808080"/>
        </a:accent2>
        <a:accent3>
          <a:srgbClr val="FFFFFF"/>
        </a:accent3>
        <a:accent4>
          <a:srgbClr val="000000"/>
        </a:accent4>
        <a:accent5>
          <a:srgbClr val="AAAAAA"/>
        </a:accent5>
        <a:accent6>
          <a:srgbClr val="737373"/>
        </a:accent6>
        <a:hlink>
          <a:srgbClr val="404040"/>
        </a:hlink>
        <a:folHlink>
          <a:srgbClr val="BFBFB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2608</TotalTime>
  <Words>3552</Words>
  <Application>Microsoft Office PowerPoint</Application>
  <PresentationFormat>Custom</PresentationFormat>
  <Paragraphs>548</Paragraphs>
  <Slides>31</Slides>
  <Notes>18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31</vt:i4>
      </vt:variant>
    </vt:vector>
  </HeadingPairs>
  <TitlesOfParts>
    <vt:vector size="34" baseType="lpstr">
      <vt:lpstr>Arial</vt:lpstr>
      <vt:lpstr>Calibri</vt:lpstr>
      <vt:lpstr>Default Design</vt:lpstr>
      <vt:lpstr>TRANSACTIONAL RISK INSURANCE USING TRANSACTIONAL RISK SOLUTIONS TO CLOSE THE DEAL</vt:lpstr>
      <vt:lpstr>Agenda</vt:lpstr>
      <vt:lpstr>PowerPoint Presentation</vt:lpstr>
      <vt:lpstr>Transactional Risk Insurance Overview  </vt:lpstr>
      <vt:lpstr>Transactional Risk Insurance Overview</vt:lpstr>
      <vt:lpstr>Transactional Risk Insurance Overview</vt:lpstr>
      <vt:lpstr>PowerPoint Presentation</vt:lpstr>
      <vt:lpstr>Reps &amp; Warranties Insurance Overview </vt:lpstr>
      <vt:lpstr>Reps &amp; Warranties Insurance: Policy Considerations</vt:lpstr>
      <vt:lpstr>Reps &amp; Warranties Insurance: Policy Considerations</vt:lpstr>
      <vt:lpstr>Reps &amp; Warranties Insurance:  Heightened Risk Areas</vt:lpstr>
      <vt:lpstr>Reps &amp; Warranties Insurance: State of the Market</vt:lpstr>
      <vt:lpstr>Reps &amp; Warranties Insurance: Underwriting Process</vt:lpstr>
      <vt:lpstr>Frequently Made Claims</vt:lpstr>
      <vt:lpstr>Timing of Claims</vt:lpstr>
      <vt:lpstr>Claims Frequency by Deal Size</vt:lpstr>
      <vt:lpstr>Reps &amp; Warranties Insurance – Sample Scenario</vt:lpstr>
      <vt:lpstr>PowerPoint Presentation</vt:lpstr>
      <vt:lpstr>Tax Insurance: Overview</vt:lpstr>
      <vt:lpstr>Tax Insurance: Policy Considerations</vt:lpstr>
      <vt:lpstr>Tax Indemnity Insurance for M&amp;A </vt:lpstr>
      <vt:lpstr>Tax Insurance: State of the Market</vt:lpstr>
      <vt:lpstr>Example Transactions</vt:lpstr>
      <vt:lpstr>Tax Insurance Case Study</vt:lpstr>
      <vt:lpstr>Tax Insurance Case Study</vt:lpstr>
      <vt:lpstr>PowerPoint Presentation</vt:lpstr>
      <vt:lpstr>Contingent Liability Insurance </vt:lpstr>
      <vt:lpstr>Contingent Liability Insurance Case Study</vt:lpstr>
      <vt:lpstr>PowerPoint Presentation</vt:lpstr>
      <vt:lpstr>PowerPoint Presentation</vt:lpstr>
      <vt:lpstr>PowerPoint Presentation</vt:lpstr>
    </vt:vector>
  </TitlesOfParts>
  <Company>Marsh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Enter Title Here</dc:title>
  <dc:creator>James Stietzel</dc:creator>
  <cp:lastModifiedBy>Amanda Linthicum</cp:lastModifiedBy>
  <cp:revision>305</cp:revision>
  <cp:lastPrinted>2019-03-14T19:18:42Z</cp:lastPrinted>
  <dcterms:created xsi:type="dcterms:W3CDTF">2011-02-16T15:14:35Z</dcterms:created>
  <dcterms:modified xsi:type="dcterms:W3CDTF">2019-05-15T19:03:07Z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TemplateVersion">
    <vt:lpwstr>5.0</vt:lpwstr>
  </property>
  <property fmtid="{D5CDD505-2E9C-101B-9397-08002B2CF9AE}" pid="4" name="MMCOA_FontSize">
    <vt:lpwstr>Medium</vt:lpwstr>
  </property>
  <property fmtid="{D5CDD505-2E9C-101B-9397-08002B2CF9AE}" pid="5" name="MMCOA_PresentationType">
    <vt:lpwstr>Classic</vt:lpwstr>
  </property>
  <property fmtid="{D5CDD505-2E9C-101B-9397-08002B2CF9AE}" pid="6" name="MMCOA_SlideStyle">
    <vt:lpwstr>SmallWedge</vt:lpwstr>
  </property>
  <property fmtid="{D5CDD505-2E9C-101B-9397-08002B2CF9AE}" pid="7" name="MMCOA_PaletteName">
    <vt:lpwstr>Sapphire</vt:lpwstr>
  </property>
  <property fmtid="{D5CDD505-2E9C-101B-9397-08002B2CF9AE}" pid="8" name="MMCOA_PaletteNumber">
    <vt:lpwstr>0</vt:lpwstr>
  </property>
  <property fmtid="{D5CDD505-2E9C-101B-9397-08002B2CF9AE}" pid="9" name="MMCOA_Source">
    <vt:lpwstr>1</vt:lpwstr>
  </property>
</Properties>
</file>